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ndeling uten navn" id="{0146AC47-1DC3-4AE0-B711-D8B21AE3501A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3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omi Yabe Magnussen" userId="c8bd5fe7-8eff-405e-a634-ac3143dc10bb" providerId="ADAL" clId="{A06381BA-3084-4722-B403-D716EC62C22A}"/>
    <pc:docChg chg="modSld">
      <pc:chgData name="Naomi Yabe Magnussen" userId="c8bd5fe7-8eff-405e-a634-ac3143dc10bb" providerId="ADAL" clId="{A06381BA-3084-4722-B403-D716EC62C22A}" dt="2023-10-17T07:33:38.590" v="21" actId="14100"/>
      <pc:docMkLst>
        <pc:docMk/>
      </pc:docMkLst>
      <pc:sldChg chg="modSp mod">
        <pc:chgData name="Naomi Yabe Magnussen" userId="c8bd5fe7-8eff-405e-a634-ac3143dc10bb" providerId="ADAL" clId="{A06381BA-3084-4722-B403-D716EC62C22A}" dt="2023-10-17T07:33:38.590" v="21" actId="14100"/>
        <pc:sldMkLst>
          <pc:docMk/>
          <pc:sldMk cId="2074899558" sldId="256"/>
        </pc:sldMkLst>
        <pc:spChg chg="mod">
          <ac:chgData name="Naomi Yabe Magnussen" userId="c8bd5fe7-8eff-405e-a634-ac3143dc10bb" providerId="ADAL" clId="{A06381BA-3084-4722-B403-D716EC62C22A}" dt="2023-10-12T11:39:27.662" v="0" actId="20577"/>
          <ac:spMkLst>
            <pc:docMk/>
            <pc:sldMk cId="2074899558" sldId="256"/>
            <ac:spMk id="4" creationId="{320B7D1D-54FC-8123-9852-061D9432EFAF}"/>
          </ac:spMkLst>
        </pc:spChg>
        <pc:spChg chg="mod">
          <ac:chgData name="Naomi Yabe Magnussen" userId="c8bd5fe7-8eff-405e-a634-ac3143dc10bb" providerId="ADAL" clId="{A06381BA-3084-4722-B403-D716EC62C22A}" dt="2023-10-17T07:31:54.313" v="4" actId="20577"/>
          <ac:spMkLst>
            <pc:docMk/>
            <pc:sldMk cId="2074899558" sldId="256"/>
            <ac:spMk id="5" creationId="{A02C288B-B271-3B94-7BD4-875624F43047}"/>
          </ac:spMkLst>
        </pc:spChg>
        <pc:spChg chg="mod">
          <ac:chgData name="Naomi Yabe Magnussen" userId="c8bd5fe7-8eff-405e-a634-ac3143dc10bb" providerId="ADAL" clId="{A06381BA-3084-4722-B403-D716EC62C22A}" dt="2023-10-17T07:33:00.439" v="19" actId="14100"/>
          <ac:spMkLst>
            <pc:docMk/>
            <pc:sldMk cId="2074899558" sldId="256"/>
            <ac:spMk id="8" creationId="{DF40BE78-AA86-C517-862A-E11234A4CE0D}"/>
          </ac:spMkLst>
        </pc:spChg>
        <pc:spChg chg="mod">
          <ac:chgData name="Naomi Yabe Magnussen" userId="c8bd5fe7-8eff-405e-a634-ac3143dc10bb" providerId="ADAL" clId="{A06381BA-3084-4722-B403-D716EC62C22A}" dt="2023-10-17T07:33:38.590" v="21" actId="14100"/>
          <ac:spMkLst>
            <pc:docMk/>
            <pc:sldMk cId="2074899558" sldId="256"/>
            <ac:spMk id="12" creationId="{3424DD2C-DC27-5E3A-1406-C7F0C9B6ADEF}"/>
          </ac:spMkLst>
        </pc:spChg>
        <pc:spChg chg="mod">
          <ac:chgData name="Naomi Yabe Magnussen" userId="c8bd5fe7-8eff-405e-a634-ac3143dc10bb" providerId="ADAL" clId="{A06381BA-3084-4722-B403-D716EC62C22A}" dt="2023-10-12T11:40:25.889" v="2" actId="20577"/>
          <ac:spMkLst>
            <pc:docMk/>
            <pc:sldMk cId="2074899558" sldId="256"/>
            <ac:spMk id="13" creationId="{742A9E48-7BCB-F798-5DEB-DBB7A487E5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934163-119F-C708-5718-F50B4ED2B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94698DA-D4D2-F509-E3DE-33E466336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FFED51-EDC3-1773-4AAE-F820BF5C6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6DEC17-2907-E2D3-A6B3-BA8D1D115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29C569-5AFB-C833-FFB9-C290917E0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777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CAC372-7D88-8BEC-E4D3-2E7049B20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89D99C-F1CC-3B07-6BAE-C3F7EACFE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CADCE00-E0D5-B8C2-E427-F482E6ED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7128CE-DF02-ED7D-90C2-4DB8E89F3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27B22C9-3CE5-7EDB-05D2-40E40A060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796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C241B0-293F-397B-D0EF-652799546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B23A90-DC31-465A-DD68-8894659A7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DEA3EC-45C8-CE0F-5E1A-06868C728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DD7CACB-A7FB-EC38-72A6-239723737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2E52BF-A81F-27B8-63E0-A474E343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4747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E39D53-E740-0B85-543D-943093DE4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5FB71E-6D8C-E841-7ADE-492E927B65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1D176AE-F711-93F6-B26B-040246FD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63256E7-C10A-84AF-FB6A-1BCBB243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7C3012E-E9DE-7501-5AE0-832818ADA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3C6900E-23EE-5EB3-C687-0BC3A362D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6894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B3F835-300E-D7AA-B249-03F05307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CB725DB-5470-0F8C-2149-4524B028D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8F5E8E2-B40D-FDB8-297B-8DFBB534E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AD7E735-800D-5EC2-AF22-698462436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64678AD-603C-4D6A-91E3-51594B5C0F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7C87662-FA08-A68A-2C5C-B72E1103C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ABB88BD-A194-12CE-C778-3166C78FE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CECE936-7B8D-43E8-192B-49CB52F4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4624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7D917E-DB5F-C681-F37D-268BFF075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ABF31C4-A87E-6EC3-9009-0FCAC13F5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E1C19E1-B983-FD7F-095E-21C721D8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7C2C4D9-27B9-116B-08CC-0D1761B87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164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FDFD8A3-C1A5-440D-6FEA-8621E64E9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8982CF0-2746-FD97-8BB9-555D640AB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6B78B70-E35E-C9C1-4646-72AE54E61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9155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7E9519-CF83-CF97-78FF-AE5C7AC71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4BB15D-09F9-197D-1C08-5C1926059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5253B0-729A-CE6E-0B7F-31F738C97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65FC41F-DE4A-FED6-C54B-9838BB067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FD6312-315F-A217-9801-AA7B0D526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B00EF4-3450-BD8A-6814-B66F9FFB4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02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C11222-CE7E-8E8B-2A16-536C01B58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F491B39-24F8-CD39-8D8E-AD7425B6B4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D81ED1-8BFD-1157-591B-3129D7CB0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AF2859B-89E0-43BD-DFB4-DD9D36C3F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301B8A-6794-12F7-8A81-54A05E875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5C11CFA-6F4E-E841-196B-39C72EDF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286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544026-8C20-ECAA-6575-96F9BFF4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928E7B3-CE24-62E1-8CA5-A83239AE2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D39142-61E9-D138-3196-00B9AF679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EABB61-AD49-3E19-90BA-5BCD79F43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C8FAA5-8D3C-3544-B65B-D3DE26128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839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6B85600-95AB-8224-35CC-4375048708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E81774D-4C9E-A555-9F0E-C90292997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630C32-991A-BB22-16E4-07EE035FA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0CAEFC5-F8B1-A5F8-F221-F477126FB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C5EC5C-E1AF-D456-F40A-78C645CD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479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F6CD05E-2436-C100-CAB5-E1251E88A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E4F08B2-DE67-8666-0637-952B38CFC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8235E8-4792-FC67-111F-E78EFE1414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A1C65-167F-4F54-89A1-F134EEC1202D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1C1656-DE66-3230-5196-301128E4A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8306DD1-3353-B2B8-057A-DF440E995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4BDCB-069C-44C9-882A-531759237D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7865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F26FEFF9-189F-D915-CF39-D6B8505FA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9396" y="578920"/>
            <a:ext cx="9144000" cy="606068"/>
          </a:xfrm>
        </p:spPr>
        <p:txBody>
          <a:bodyPr>
            <a:normAutofit/>
          </a:bodyPr>
          <a:lstStyle/>
          <a:p>
            <a:r>
              <a:rPr lang="en-GB" sz="3600" dirty="0"/>
              <a:t>Engineering Thinking</a:t>
            </a:r>
            <a:r>
              <a:rPr lang="nb-NO" sz="3600" dirty="0"/>
              <a:t>/Humanities </a:t>
            </a:r>
            <a:r>
              <a:rPr lang="nb-NO" sz="3600" dirty="0" err="1"/>
              <a:t>Thinking</a:t>
            </a:r>
            <a:endParaRPr lang="nb-NO" sz="3600" dirty="0"/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320B7D1D-54FC-8123-9852-061D9432EFAF}"/>
              </a:ext>
            </a:extLst>
          </p:cNvPr>
          <p:cNvSpPr/>
          <p:nvPr/>
        </p:nvSpPr>
        <p:spPr>
          <a:xfrm>
            <a:off x="617505" y="1660569"/>
            <a:ext cx="2677886" cy="42267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Engineering </a:t>
            </a:r>
            <a:r>
              <a:rPr lang="nb-NO" sz="2400" dirty="0" err="1"/>
              <a:t>Thinking</a:t>
            </a:r>
            <a:endParaRPr lang="nb-NO" sz="2400" dirty="0"/>
          </a:p>
          <a:p>
            <a:pPr algn="ctr"/>
            <a:endParaRPr lang="nb-NO" sz="2400" dirty="0"/>
          </a:p>
          <a:p>
            <a:pPr algn="ctr"/>
            <a:endParaRPr lang="nb-NO" sz="2400" dirty="0"/>
          </a:p>
          <a:p>
            <a:pPr algn="ctr"/>
            <a:endParaRPr lang="nb-NO" sz="2400" dirty="0"/>
          </a:p>
          <a:p>
            <a:pPr algn="ctr"/>
            <a:r>
              <a:rPr lang="nb-NO" sz="2400" dirty="0" err="1"/>
              <a:t>Practical</a:t>
            </a:r>
            <a:endParaRPr lang="nb-NO" sz="2400" dirty="0"/>
          </a:p>
          <a:p>
            <a:pPr algn="ctr"/>
            <a:endParaRPr lang="nb-NO" sz="2400" dirty="0"/>
          </a:p>
          <a:p>
            <a:pPr algn="ctr"/>
            <a:endParaRPr lang="nb-NO" sz="2400" dirty="0"/>
          </a:p>
          <a:p>
            <a:pPr algn="ctr"/>
            <a:endParaRPr lang="nb-NO" sz="2400" dirty="0"/>
          </a:p>
          <a:p>
            <a:pPr algn="ctr"/>
            <a:r>
              <a:rPr lang="nb-NO" sz="2400" dirty="0" err="1"/>
              <a:t>Beneficial</a:t>
            </a:r>
            <a:r>
              <a:rPr lang="nb-NO" sz="2400" dirty="0"/>
              <a:t> for </a:t>
            </a:r>
            <a:r>
              <a:rPr lang="nb-NO" sz="2400" dirty="0" err="1"/>
              <a:t>many</a:t>
            </a:r>
            <a:r>
              <a:rPr lang="nb-NO" sz="2400" dirty="0"/>
              <a:t> </a:t>
            </a:r>
            <a:r>
              <a:rPr lang="nb-NO" sz="2400" dirty="0" err="1"/>
              <a:t>people</a:t>
            </a:r>
            <a:endParaRPr lang="nb-NO" sz="2400" dirty="0"/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A02C288B-B271-3B94-7BD4-875624F43047}"/>
              </a:ext>
            </a:extLst>
          </p:cNvPr>
          <p:cNvSpPr/>
          <p:nvPr/>
        </p:nvSpPr>
        <p:spPr>
          <a:xfrm>
            <a:off x="8959457" y="1752600"/>
            <a:ext cx="2820954" cy="434961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Humanities </a:t>
            </a:r>
            <a:r>
              <a:rPr lang="nb-NO" sz="2400" dirty="0" err="1"/>
              <a:t>Thinking</a:t>
            </a:r>
            <a:endParaRPr lang="nb-NO" sz="2400" dirty="0"/>
          </a:p>
          <a:p>
            <a:pPr algn="ctr"/>
            <a:endParaRPr lang="nb-NO" sz="2400" dirty="0"/>
          </a:p>
          <a:p>
            <a:pPr algn="ctr"/>
            <a:endParaRPr lang="nb-NO" sz="2400" dirty="0"/>
          </a:p>
          <a:p>
            <a:pPr algn="ctr"/>
            <a:r>
              <a:rPr lang="nb-NO" sz="2400" dirty="0" err="1"/>
              <a:t>Logical</a:t>
            </a:r>
            <a:r>
              <a:rPr lang="nb-NO" sz="2400" dirty="0"/>
              <a:t> «</a:t>
            </a:r>
            <a:r>
              <a:rPr lang="nb-NO" sz="2400" dirty="0" err="1"/>
              <a:t>correctness</a:t>
            </a:r>
            <a:r>
              <a:rPr lang="nb-NO" sz="2400" dirty="0"/>
              <a:t>»</a:t>
            </a:r>
          </a:p>
          <a:p>
            <a:pPr algn="ctr"/>
            <a:endParaRPr lang="nb-NO" sz="2400" dirty="0"/>
          </a:p>
          <a:p>
            <a:pPr algn="ctr"/>
            <a:endParaRPr lang="nb-NO" sz="2400" dirty="0"/>
          </a:p>
          <a:p>
            <a:pPr algn="ctr"/>
            <a:r>
              <a:rPr lang="nb-NO" sz="2400" dirty="0" err="1"/>
              <a:t>Laying</a:t>
            </a:r>
            <a:r>
              <a:rPr lang="nb-NO" sz="2400" dirty="0"/>
              <a:t> it all </a:t>
            </a:r>
            <a:r>
              <a:rPr lang="nb-NO" sz="2400" dirty="0" err="1"/>
              <a:t>out</a:t>
            </a:r>
            <a:r>
              <a:rPr lang="nb-NO" sz="2400" dirty="0"/>
              <a:t> in </a:t>
            </a:r>
            <a:r>
              <a:rPr lang="nb-NO" sz="2400" dirty="0" err="1"/>
              <a:t>one</a:t>
            </a:r>
            <a:r>
              <a:rPr lang="nb-NO" sz="2400" dirty="0"/>
              <a:t> </a:t>
            </a:r>
          </a:p>
          <a:p>
            <a:pPr algn="ctr"/>
            <a:r>
              <a:rPr lang="nb-NO" sz="2400" dirty="0"/>
              <a:t>case </a:t>
            </a:r>
            <a:r>
              <a:rPr lang="nb-NO" sz="2400" dirty="0" err="1"/>
              <a:t>study</a:t>
            </a:r>
            <a:endParaRPr lang="nb-NO" sz="2400" dirty="0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75D131BF-3E87-59B4-15A3-1B18EC99D949}"/>
              </a:ext>
            </a:extLst>
          </p:cNvPr>
          <p:cNvSpPr/>
          <p:nvPr/>
        </p:nvSpPr>
        <p:spPr>
          <a:xfrm>
            <a:off x="3844212" y="1959429"/>
            <a:ext cx="4665305" cy="69979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Digital Humanities</a:t>
            </a:r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B762688C-6640-D789-1497-CC061045CFD9}"/>
              </a:ext>
            </a:extLst>
          </p:cNvPr>
          <p:cNvSpPr/>
          <p:nvPr/>
        </p:nvSpPr>
        <p:spPr>
          <a:xfrm>
            <a:off x="6612351" y="2875880"/>
            <a:ext cx="2236238" cy="699795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More Humanities</a:t>
            </a:r>
          </a:p>
          <a:p>
            <a:pPr algn="ctr"/>
            <a:r>
              <a:rPr lang="nb-NO" dirty="0"/>
              <a:t>(Old Style DH)</a:t>
            </a:r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DF40BE78-AA86-C517-862A-E11234A4CE0D}"/>
              </a:ext>
            </a:extLst>
          </p:cNvPr>
          <p:cNvSpPr/>
          <p:nvPr/>
        </p:nvSpPr>
        <p:spPr>
          <a:xfrm>
            <a:off x="5149644" y="3655143"/>
            <a:ext cx="2050940" cy="82621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  <a:p>
            <a:pPr algn="ctr"/>
            <a:r>
              <a:rPr lang="nb-NO" dirty="0"/>
              <a:t>Analysis and</a:t>
            </a:r>
          </a:p>
          <a:p>
            <a:pPr algn="ctr"/>
            <a:r>
              <a:rPr lang="nb-NO" dirty="0" err="1"/>
              <a:t>Interdisciplinarity</a:t>
            </a:r>
            <a:endParaRPr lang="nb-NO" dirty="0"/>
          </a:p>
          <a:p>
            <a:pPr algn="ctr"/>
            <a:endParaRPr lang="nb-NO" dirty="0"/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3E7BB08C-4845-781A-B656-418781944E2C}"/>
              </a:ext>
            </a:extLst>
          </p:cNvPr>
          <p:cNvSpPr/>
          <p:nvPr/>
        </p:nvSpPr>
        <p:spPr>
          <a:xfrm>
            <a:off x="3426636" y="4834519"/>
            <a:ext cx="2477342" cy="89559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Computer and </a:t>
            </a:r>
          </a:p>
          <a:p>
            <a:pPr algn="ctr"/>
            <a:r>
              <a:rPr lang="nb-NO" dirty="0"/>
              <a:t>Humanities</a:t>
            </a:r>
          </a:p>
          <a:p>
            <a:pPr algn="ctr"/>
            <a:r>
              <a:rPr lang="nb-NO" dirty="0"/>
              <a:t>(</a:t>
            </a:r>
            <a:r>
              <a:rPr lang="nb-NO" dirty="0" err="1"/>
              <a:t>Often</a:t>
            </a:r>
            <a:r>
              <a:rPr lang="nb-NO" dirty="0"/>
              <a:t> in Japan)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07884627-09FA-161F-4BFC-2BEB7A5BA375}"/>
              </a:ext>
            </a:extLst>
          </p:cNvPr>
          <p:cNvSpPr/>
          <p:nvPr/>
        </p:nvSpPr>
        <p:spPr>
          <a:xfrm>
            <a:off x="3541970" y="2783520"/>
            <a:ext cx="2582697" cy="781387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technology</a:t>
            </a:r>
            <a:endParaRPr lang="nb-NO" dirty="0"/>
          </a:p>
        </p:txBody>
      </p:sp>
      <p:sp>
        <p:nvSpPr>
          <p:cNvPr id="12" name="Pil: høyre 11">
            <a:extLst>
              <a:ext uri="{FF2B5EF4-FFF2-40B4-BE49-F238E27FC236}">
                <a16:creationId xmlns:a16="http://schemas.microsoft.com/office/drawing/2014/main" id="{3424DD2C-DC27-5E3A-1406-C7F0C9B6ADEF}"/>
              </a:ext>
            </a:extLst>
          </p:cNvPr>
          <p:cNvSpPr/>
          <p:nvPr/>
        </p:nvSpPr>
        <p:spPr>
          <a:xfrm>
            <a:off x="3453617" y="3615397"/>
            <a:ext cx="1537801" cy="1082617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Try</a:t>
            </a:r>
            <a:r>
              <a:rPr lang="nb-NO" dirty="0"/>
              <a:t> </a:t>
            </a:r>
            <a:r>
              <a:rPr lang="nb-NO" dirty="0" err="1"/>
              <a:t>technology</a:t>
            </a:r>
            <a:endParaRPr lang="nb-NO" dirty="0"/>
          </a:p>
        </p:txBody>
      </p:sp>
      <p:sp>
        <p:nvSpPr>
          <p:cNvPr id="13" name="Pil: høyre 12">
            <a:extLst>
              <a:ext uri="{FF2B5EF4-FFF2-40B4-BE49-F238E27FC236}">
                <a16:creationId xmlns:a16="http://schemas.microsoft.com/office/drawing/2014/main" id="{742A9E48-7BCB-F798-5DEB-DBB7A487E543}"/>
              </a:ext>
            </a:extLst>
          </p:cNvPr>
          <p:cNvSpPr/>
          <p:nvPr/>
        </p:nvSpPr>
        <p:spPr>
          <a:xfrm>
            <a:off x="6371247" y="4698014"/>
            <a:ext cx="2477342" cy="107949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Contribute</a:t>
            </a:r>
            <a:r>
              <a:rPr lang="nb-NO" dirty="0"/>
              <a:t> </a:t>
            </a:r>
          </a:p>
          <a:p>
            <a:pPr algn="ctr"/>
            <a:r>
              <a:rPr lang="nb-NO" dirty="0"/>
              <a:t>as </a:t>
            </a:r>
            <a:r>
              <a:rPr lang="nb-NO" dirty="0" err="1"/>
              <a:t>results</a:t>
            </a:r>
            <a:endParaRPr lang="nb-NO" dirty="0"/>
          </a:p>
        </p:txBody>
      </p:sp>
      <p:sp>
        <p:nvSpPr>
          <p:cNvPr id="15" name="Pil: venstre 14">
            <a:extLst>
              <a:ext uri="{FF2B5EF4-FFF2-40B4-BE49-F238E27FC236}">
                <a16:creationId xmlns:a16="http://schemas.microsoft.com/office/drawing/2014/main" id="{CEAA31E2-E55B-843D-CE1B-6F9769221AD0}"/>
              </a:ext>
            </a:extLst>
          </p:cNvPr>
          <p:cNvSpPr/>
          <p:nvPr/>
        </p:nvSpPr>
        <p:spPr>
          <a:xfrm>
            <a:off x="7362563" y="3695700"/>
            <a:ext cx="1537801" cy="912079"/>
          </a:xfrm>
          <a:prstGeom prst="leftArrow">
            <a:avLst>
              <a:gd name="adj1" fmla="val 54177"/>
              <a:gd name="adj2" fmla="val 50000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Challenging</a:t>
            </a:r>
            <a:r>
              <a:rPr lang="nb-NO" dirty="0"/>
              <a:t> </a:t>
            </a:r>
            <a:r>
              <a:rPr lang="nb-NO" dirty="0" err="1"/>
              <a:t>issue</a:t>
            </a:r>
            <a:endParaRPr lang="nb-NO" dirty="0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39B1F9D4-5A09-C185-44F8-CE0F4F2C4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89" y="6102218"/>
            <a:ext cx="3238952" cy="390580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86995A2D-94A4-284E-3DFC-C71922ACA0DA}"/>
              </a:ext>
            </a:extLst>
          </p:cNvPr>
          <p:cNvSpPr/>
          <p:nvPr/>
        </p:nvSpPr>
        <p:spPr>
          <a:xfrm>
            <a:off x="6612351" y="5887335"/>
            <a:ext cx="2236238" cy="77409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Digital Public Humanities</a:t>
            </a:r>
          </a:p>
        </p:txBody>
      </p:sp>
    </p:spTree>
    <p:extLst>
      <p:ext uri="{BB962C8B-B14F-4D97-AF65-F5344CB8AC3E}">
        <p14:creationId xmlns:p14="http://schemas.microsoft.com/office/powerpoint/2010/main" val="2074899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CCB1BA9365C54B9C3EB9E23C1B2633" ma:contentTypeVersion="16" ma:contentTypeDescription="Opprett et nytt dokument." ma:contentTypeScope="" ma:versionID="dde66374b4f1619e6f069e755d115e34">
  <xsd:schema xmlns:xsd="http://www.w3.org/2001/XMLSchema" xmlns:xs="http://www.w3.org/2001/XMLSchema" xmlns:p="http://schemas.microsoft.com/office/2006/metadata/properties" xmlns:ns3="9de6e283-f6b6-4558-8465-801ca1267013" xmlns:ns4="421202cc-cfcf-450e-a55d-9487af6c1599" targetNamespace="http://schemas.microsoft.com/office/2006/metadata/properties" ma:root="true" ma:fieldsID="ec87c8e51f0e452796b977856fcebf8d" ns3:_="" ns4:_="">
    <xsd:import namespace="9de6e283-f6b6-4558-8465-801ca1267013"/>
    <xsd:import namespace="421202cc-cfcf-450e-a55d-9487af6c159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e6e283-f6b6-4558-8465-801ca12670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1202cc-cfcf-450e-a55d-9487af6c1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de6e283-f6b6-4558-8465-801ca1267013" xsi:nil="true"/>
  </documentManagement>
</p:properties>
</file>

<file path=customXml/itemProps1.xml><?xml version="1.0" encoding="utf-8"?>
<ds:datastoreItem xmlns:ds="http://schemas.openxmlformats.org/officeDocument/2006/customXml" ds:itemID="{DD4A9C9D-C02A-42DF-8252-5BF6065FDB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e6e283-f6b6-4558-8465-801ca1267013"/>
    <ds:schemaRef ds:uri="421202cc-cfcf-450e-a55d-9487af6c15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3EE17C-6A43-4ABF-A9E9-9C82CEB680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C50E82-47A4-4AE3-8A6E-3BC3BFA91E02}">
  <ds:schemaRefs>
    <ds:schemaRef ds:uri="http://schemas.openxmlformats.org/package/2006/metadata/core-properties"/>
    <ds:schemaRef ds:uri="421202cc-cfcf-450e-a55d-9487af6c1599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9de6e283-f6b6-4558-8465-801ca126701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58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Naomi Magnussen</dc:creator>
  <cp:lastModifiedBy>Naomi Yabe Magnussen</cp:lastModifiedBy>
  <cp:revision>2</cp:revision>
  <dcterms:created xsi:type="dcterms:W3CDTF">2023-10-10T11:27:51Z</dcterms:created>
  <dcterms:modified xsi:type="dcterms:W3CDTF">2023-10-17T07:33:47Z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0x01010032CCB1BA9365C54B9C3EB9E23C1B2633</vt:lpwstr>
  </property>
</Properties>
</file>