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0" d="100"/>
          <a:sy n="70" d="100"/>
        </p:scale>
        <p:origin x="420" y="60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813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300764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5303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7796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3110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9801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8888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2621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 smtClean="0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263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41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90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Rediger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CF91D-F03A-4F10-A049-BD7DFE832F80}" type="datetimeFigureOut">
              <a:rPr lang="nb-NO" smtClean="0"/>
              <a:t>17.04.2018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350D2D-36D1-460C-8186-206D68127D7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2140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99" t="5760"/>
          <a:stretch/>
        </p:blipFill>
        <p:spPr>
          <a:xfrm>
            <a:off x="0" y="-33252"/>
            <a:ext cx="12616392" cy="7145229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Rektangel 4"/>
          <p:cNvSpPr/>
          <p:nvPr/>
        </p:nvSpPr>
        <p:spPr>
          <a:xfrm>
            <a:off x="2792627" y="3711814"/>
            <a:ext cx="6606746" cy="2202957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2855614" y="3872159"/>
            <a:ext cx="6480772" cy="2133228"/>
          </a:xfrm>
        </p:spPr>
        <p:txBody>
          <a:bodyPr>
            <a:normAutofit fontScale="47500" lnSpcReduction="20000"/>
          </a:bodyPr>
          <a:lstStyle/>
          <a:p>
            <a:pPr algn="l"/>
            <a:r>
              <a:rPr lang="nb-NO" sz="8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Få hjelp med oppgaven din</a:t>
            </a:r>
          </a:p>
          <a:p>
            <a:pPr algn="l"/>
            <a:r>
              <a:rPr lang="nb-NO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I Akademisk skrivesenter kan du diskutere ideer</a:t>
            </a:r>
            <a:r>
              <a:rPr lang="nb-NO" sz="4600" dirty="0">
                <a:latin typeface="Arial" panose="020B0604020202020204" pitchFamily="34" charset="0"/>
                <a:cs typeface="Arial" panose="020B0604020202020204" pitchFamily="34" charset="0"/>
              </a:rPr>
              <a:t>, tekstutkast og spørsmål om skriveprosessen </a:t>
            </a:r>
            <a:r>
              <a:rPr lang="nb-NO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nb-NO" sz="4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med </a:t>
            </a:r>
            <a:r>
              <a:rPr lang="nb-NO" sz="4600" dirty="0"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nb-NO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skrivementor.</a:t>
            </a:r>
          </a:p>
          <a:p>
            <a:pPr algn="l"/>
            <a:endParaRPr lang="nb-NO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nb-NO" sz="4600" smtClean="0">
                <a:latin typeface="Arial" panose="020B0604020202020204" pitchFamily="34" charset="0"/>
                <a:cs typeface="Arial" panose="020B0604020202020204" pitchFamily="34" charset="0"/>
              </a:rPr>
              <a:t>Bestill </a:t>
            </a:r>
            <a:r>
              <a:rPr lang="nb-NO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tid på </a:t>
            </a:r>
            <a:r>
              <a:rPr lang="nb-NO" sz="4600" u="sng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ub.uio.no/skrivesenter</a:t>
            </a:r>
            <a:endParaRPr lang="nb-NO" sz="4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1958" y="-288927"/>
            <a:ext cx="2400361" cy="2400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62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18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 Presentation</vt:lpstr>
    </vt:vector>
  </TitlesOfParts>
  <Company>Universitetet i Oslo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Birgit Hvoslef Dahl</dc:creator>
  <cp:lastModifiedBy>Ingerid S</cp:lastModifiedBy>
  <cp:revision>14</cp:revision>
  <dcterms:created xsi:type="dcterms:W3CDTF">2017-12-22T14:14:41Z</dcterms:created>
  <dcterms:modified xsi:type="dcterms:W3CDTF">2018-04-17T14:19:51Z</dcterms:modified>
</cp:coreProperties>
</file>