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5" r:id="rId2"/>
    <p:sldId id="263" r:id="rId3"/>
    <p:sldId id="268" r:id="rId4"/>
    <p:sldId id="266" r:id="rId5"/>
    <p:sldId id="267" r:id="rId6"/>
    <p:sldId id="261" r:id="rId7"/>
  </p:sldIdLst>
  <p:sldSz cx="9144000" cy="5715000" type="screen16x10"/>
  <p:notesSz cx="6858000" cy="9144000"/>
  <p:defaultTextStyle>
    <a:defPPr>
      <a:defRPr lang="nb-NO"/>
    </a:defPPr>
    <a:lvl1pPr marL="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C"/>
    <a:srgbClr val="EE000A"/>
    <a:srgbClr val="EE0008"/>
    <a:srgbClr val="EE0004"/>
    <a:srgbClr val="EE0000"/>
    <a:srgbClr val="FF0101"/>
    <a:srgbClr val="FF1111"/>
    <a:srgbClr val="DA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3" autoAdjust="0"/>
    <p:restoredTop sz="94660"/>
  </p:normalViewPr>
  <p:slideViewPr>
    <p:cSldViewPr snapToGrid="0">
      <p:cViewPr>
        <p:scale>
          <a:sx n="98" d="100"/>
          <a:sy n="98" d="100"/>
        </p:scale>
        <p:origin x="-2004" y="-858"/>
      </p:cViewPr>
      <p:guideLst>
        <p:guide orient="horz" pos="1800"/>
        <p:guide orient="horz" pos="3341"/>
        <p:guide pos="2881"/>
        <p:guide pos="547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81856-4478-4625-8810-346D7B1C45F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AA974-3637-4BC8-9B7B-71B80846AC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705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19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7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356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3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ktangel 8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1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ktangel 7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2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Rektangel 9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11" name="Bild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62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5" name="Rektangel 4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8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ktangel 7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1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500"/>
            </a:lvl1pPr>
            <a:lvl2pPr marL="356616" indent="0">
              <a:buNone/>
              <a:defRPr sz="2200"/>
            </a:lvl2pPr>
            <a:lvl3pPr marL="713232" indent="0">
              <a:buNone/>
              <a:defRPr sz="1900"/>
            </a:lvl3pPr>
            <a:lvl4pPr marL="1069848" indent="0">
              <a:buNone/>
              <a:defRPr sz="1600"/>
            </a:lvl4pPr>
            <a:lvl5pPr marL="1426464" indent="0">
              <a:buNone/>
              <a:defRPr sz="1600"/>
            </a:lvl5pPr>
            <a:lvl6pPr marL="1783080" indent="0">
              <a:buNone/>
              <a:defRPr sz="1600"/>
            </a:lvl6pPr>
            <a:lvl7pPr marL="2139696" indent="0">
              <a:buNone/>
              <a:defRPr sz="1600"/>
            </a:lvl7pPr>
            <a:lvl8pPr marL="2496312" indent="0">
              <a:buNone/>
              <a:defRPr sz="1600"/>
            </a:lvl8pPr>
            <a:lvl9pPr marL="2852928" indent="0">
              <a:buNone/>
              <a:defRPr sz="16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ktangel 7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5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/>
          <p:cNvSpPr/>
          <p:nvPr userDrawn="1"/>
        </p:nvSpPr>
        <p:spPr>
          <a:xfrm>
            <a:off x="-598278" y="5415937"/>
            <a:ext cx="7634201" cy="108089"/>
          </a:xfrm>
          <a:prstGeom prst="rect">
            <a:avLst/>
          </a:prstGeom>
          <a:solidFill>
            <a:srgbClr val="EE00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DA0000"/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7136466" y="5397981"/>
            <a:ext cx="1571895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3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0FBC4-2609-4BA1-8EF2-2B36CA59D779}" type="datetimeFigureOut">
              <a:rPr lang="nb-NO" smtClean="0"/>
              <a:t>08.12.2017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8EF01-A6BE-41CA-8B9D-3C6CCB7C20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134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ub.uio.no/skrive-publisere/skrivesenter/billedmateriale-til-brosjyrer-mv/Blyanter_8935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ub.uio.no/skrive-publisere/skrivesenter/billedmateriale-til-brosjyrer-mv/Blyanter_8935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ub.uio.no/skrive-publisere/skrivesenter/billedmateriale-til-brosjyrer-mv/Hender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ub.uio.no/skrive-publisere/skrivesenter/billedmateriale-til-brosjyrer-mv/Hender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" t="158" r="-648" b="30173"/>
          <a:stretch/>
        </p:blipFill>
        <p:spPr>
          <a:xfrm rot="10800000" flipH="1" flipV="1">
            <a:off x="-42929" y="1410511"/>
            <a:ext cx="9246884" cy="4294762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-856033" y="-68094"/>
            <a:ext cx="10116766" cy="1478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1391832" y="300281"/>
            <a:ext cx="2573753" cy="24129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/>
            <a:r>
              <a:rPr lang="nb-NO" sz="1100" dirty="0">
                <a:latin typeface="Arial Narrow" panose="020B0606020202030204" pitchFamily="34" charset="0"/>
              </a:rPr>
              <a:t>8. desember 2017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8" y="4942937"/>
            <a:ext cx="3653821" cy="54000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4720872" y="797668"/>
            <a:ext cx="4191251" cy="383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81941" y="500046"/>
            <a:ext cx="4447526" cy="574160"/>
          </a:xfrm>
        </p:spPr>
        <p:txBody>
          <a:bodyPr anchor="t">
            <a:noAutofit/>
          </a:bodyPr>
          <a:lstStyle/>
          <a:p>
            <a:pPr algn="r"/>
            <a:r>
              <a:rPr lang="nb-NO" sz="2400" b="1" dirty="0">
                <a:latin typeface="Arial Narrow" panose="020B0606020202030204" pitchFamily="34" charset="0"/>
              </a:rPr>
              <a:t>Solskinnshistorier fra Universitetsbiblioteket </a:t>
            </a:r>
            <a:endParaRPr lang="nb-NO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84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ub.uio.no/skrive-publisere/skrivesenter/billedmateriale-til-brosjyrer-mv/Blyanter_893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0" y="-834100"/>
            <a:ext cx="9147178" cy="137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-856033" y="-68094"/>
            <a:ext cx="10116766" cy="1478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1391832" y="300281"/>
            <a:ext cx="2573753" cy="24129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/>
            <a:r>
              <a:rPr lang="nb-NO" sz="1100" dirty="0">
                <a:latin typeface="Arial Narrow" panose="020B0606020202030204" pitchFamily="34" charset="0"/>
              </a:rPr>
              <a:t>8. desember 2017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8" y="4942937"/>
            <a:ext cx="3653821" cy="54000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4720872" y="797668"/>
            <a:ext cx="4191251" cy="383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81941" y="500046"/>
            <a:ext cx="4447526" cy="574160"/>
          </a:xfrm>
        </p:spPr>
        <p:txBody>
          <a:bodyPr anchor="t">
            <a:noAutofit/>
          </a:bodyPr>
          <a:lstStyle/>
          <a:p>
            <a:pPr algn="r"/>
            <a:r>
              <a:rPr lang="nb-NO" sz="2400" b="1" dirty="0">
                <a:latin typeface="Arial Narrow" panose="020B0606020202030204" pitchFamily="34" charset="0"/>
              </a:rPr>
              <a:t>Solskinnshistorier fra Universitetsbiblioteket </a:t>
            </a:r>
            <a:endParaRPr lang="nb-NO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04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ub.uio.no/skrive-publisere/skrivesenter/billedmateriale-til-brosjyrer-mv/Blyanter_8935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0" y="-834100"/>
            <a:ext cx="9147178" cy="13720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-791240" y="-68094"/>
            <a:ext cx="10116766" cy="1478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6116174" y="300281"/>
            <a:ext cx="2573753" cy="24129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/>
            <a:r>
              <a:rPr lang="nb-NO" sz="1100" dirty="0">
                <a:latin typeface="Arial Narrow" panose="020B0606020202030204" pitchFamily="34" charset="0"/>
              </a:rPr>
              <a:t>8. desember 2017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8" y="4942937"/>
            <a:ext cx="3653821" cy="54000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255198" y="797668"/>
            <a:ext cx="4191251" cy="383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2401" y="500046"/>
            <a:ext cx="4447526" cy="574160"/>
          </a:xfrm>
        </p:spPr>
        <p:txBody>
          <a:bodyPr anchor="t">
            <a:noAutofit/>
          </a:bodyPr>
          <a:lstStyle/>
          <a:p>
            <a:pPr algn="r"/>
            <a:r>
              <a:rPr lang="nb-NO" sz="2400" b="1" dirty="0">
                <a:latin typeface="Arial Narrow" panose="020B0606020202030204" pitchFamily="34" charset="0"/>
              </a:rPr>
              <a:t>Solskinnshistorier fra Universitetsbiblioteket </a:t>
            </a:r>
            <a:endParaRPr lang="nb-NO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82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b.uio.no/skrive-publisere/skrivesenter/billedmateriale-til-brosjyrer-mv/Hend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-2592511"/>
            <a:ext cx="9147176" cy="1372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-856033" y="-68094"/>
            <a:ext cx="10116766" cy="1478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1391832" y="300281"/>
            <a:ext cx="2573753" cy="24129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/>
            <a:r>
              <a:rPr lang="nb-NO" sz="1100" dirty="0">
                <a:latin typeface="Arial Narrow" panose="020B0606020202030204" pitchFamily="34" charset="0"/>
              </a:rPr>
              <a:t>8. desember 2017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8" y="4942937"/>
            <a:ext cx="3653821" cy="540000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4720872" y="797668"/>
            <a:ext cx="4191251" cy="383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481941" y="500046"/>
            <a:ext cx="4447526" cy="574160"/>
          </a:xfrm>
        </p:spPr>
        <p:txBody>
          <a:bodyPr anchor="t">
            <a:noAutofit/>
          </a:bodyPr>
          <a:lstStyle/>
          <a:p>
            <a:pPr algn="r"/>
            <a:r>
              <a:rPr lang="nb-NO" sz="2400" b="1" dirty="0">
                <a:latin typeface="Arial Narrow" panose="020B0606020202030204" pitchFamily="34" charset="0"/>
              </a:rPr>
              <a:t>Solskinnshistorier fra Universitetsbiblioteket </a:t>
            </a:r>
            <a:endParaRPr lang="nb-NO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9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b.uio.no/skrive-publisere/skrivesenter/billedmateriale-til-brosjyrer-mv/Hend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6" y="-2592511"/>
            <a:ext cx="9147176" cy="1372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ktangel 2"/>
          <p:cNvSpPr/>
          <p:nvPr/>
        </p:nvSpPr>
        <p:spPr>
          <a:xfrm>
            <a:off x="-856033" y="-68094"/>
            <a:ext cx="10116766" cy="1478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/>
          <p:cNvSpPr/>
          <p:nvPr/>
        </p:nvSpPr>
        <p:spPr>
          <a:xfrm>
            <a:off x="6114635" y="306837"/>
            <a:ext cx="2573753" cy="24129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r"/>
            <a:r>
              <a:rPr lang="nb-NO" sz="1100" dirty="0">
                <a:latin typeface="Arial Narrow" panose="020B0606020202030204" pitchFamily="34" charset="0"/>
              </a:rPr>
              <a:t>8. desember 2017 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98" y="4942937"/>
            <a:ext cx="3653821" cy="54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40862" y="506602"/>
            <a:ext cx="4447526" cy="574160"/>
          </a:xfrm>
        </p:spPr>
        <p:txBody>
          <a:bodyPr anchor="t">
            <a:noAutofit/>
          </a:bodyPr>
          <a:lstStyle/>
          <a:p>
            <a:pPr algn="r"/>
            <a:r>
              <a:rPr lang="nb-NO" sz="2400" b="1" dirty="0">
                <a:latin typeface="Arial Narrow" panose="020B0606020202030204" pitchFamily="34" charset="0"/>
              </a:rPr>
              <a:t>Solskinnshistorier fra Universitetsbiblioteket </a:t>
            </a:r>
            <a:endParaRPr lang="nb-NO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t="23791" r="40938" b="70361"/>
          <a:stretch/>
        </p:blipFill>
        <p:spPr>
          <a:xfrm>
            <a:off x="255198" y="797668"/>
            <a:ext cx="4191251" cy="38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8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097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rivesenter-ppt-no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skrivesenter-ppt-nor</Template>
  <TotalTime>190</TotalTime>
  <Words>35</Words>
  <Application>Microsoft Office PowerPoint</Application>
  <PresentationFormat>Skjermfremvisning (16:10)</PresentationFormat>
  <Paragraphs>10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skrivesenter-ppt-nor</vt:lpstr>
      <vt:lpstr>Solskinnshistorier fra Universitetsbiblioteket </vt:lpstr>
      <vt:lpstr>Solskinnshistorier fra Universitetsbiblioteket </vt:lpstr>
      <vt:lpstr>Solskinnshistorier fra Universitetsbiblioteket </vt:lpstr>
      <vt:lpstr>Solskinnshistorier fra Universitetsbiblioteket </vt:lpstr>
      <vt:lpstr>Solskinnshistorier fra Universitetsbiblioteket 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Solskinnshistorier fra Universitetsbiblioteket</dc:title>
  <dc:creator>Torgunn Karoline Moe</dc:creator>
  <cp:lastModifiedBy>Ingerid Straume</cp:lastModifiedBy>
  <cp:revision>11</cp:revision>
  <dcterms:created xsi:type="dcterms:W3CDTF">2017-12-05T10:55:57Z</dcterms:created>
  <dcterms:modified xsi:type="dcterms:W3CDTF">2017-12-08T09:31:14Z</dcterms:modified>
</cp:coreProperties>
</file>