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EF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862" y="201326"/>
            <a:ext cx="1841514" cy="821348"/>
          </a:xfrm>
          <a:custGeom>
            <a:avLst/>
            <a:gdLst/>
            <a:ahLst/>
            <a:cxnLst/>
            <a:rect r="r" b="b" t="t" l="l"/>
            <a:pathLst>
              <a:path h="821348" w="1841514">
                <a:moveTo>
                  <a:pt x="0" y="0"/>
                </a:moveTo>
                <a:lnTo>
                  <a:pt x="1841514" y="0"/>
                </a:lnTo>
                <a:lnTo>
                  <a:pt x="1841514" y="821348"/>
                </a:lnTo>
                <a:lnTo>
                  <a:pt x="0" y="821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775237" y="-150855"/>
            <a:ext cx="0" cy="11530358"/>
          </a:xfrm>
          <a:prstGeom prst="line">
            <a:avLst/>
          </a:prstGeom>
          <a:ln cap="flat" w="9525">
            <a:solidFill>
              <a:srgbClr val="B4B4B4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4742025" y="201326"/>
            <a:ext cx="1841514" cy="821348"/>
          </a:xfrm>
          <a:custGeom>
            <a:avLst/>
            <a:gdLst/>
            <a:ahLst/>
            <a:cxnLst/>
            <a:rect r="r" b="b" t="t" l="l"/>
            <a:pathLst>
              <a:path h="821348" w="1841514">
                <a:moveTo>
                  <a:pt x="0" y="0"/>
                </a:moveTo>
                <a:lnTo>
                  <a:pt x="1841514" y="0"/>
                </a:lnTo>
                <a:lnTo>
                  <a:pt x="1841514" y="821348"/>
                </a:lnTo>
                <a:lnTo>
                  <a:pt x="0" y="821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EF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862" y="201326"/>
            <a:ext cx="1841514" cy="821348"/>
          </a:xfrm>
          <a:custGeom>
            <a:avLst/>
            <a:gdLst/>
            <a:ahLst/>
            <a:cxnLst/>
            <a:rect r="r" b="b" t="t" l="l"/>
            <a:pathLst>
              <a:path h="821348" w="1841514">
                <a:moveTo>
                  <a:pt x="0" y="0"/>
                </a:moveTo>
                <a:lnTo>
                  <a:pt x="1841514" y="0"/>
                </a:lnTo>
                <a:lnTo>
                  <a:pt x="1841514" y="821348"/>
                </a:lnTo>
                <a:lnTo>
                  <a:pt x="0" y="821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775237" y="-150855"/>
            <a:ext cx="0" cy="11530358"/>
          </a:xfrm>
          <a:prstGeom prst="line">
            <a:avLst/>
          </a:prstGeom>
          <a:ln cap="flat" w="9525">
            <a:solidFill>
              <a:srgbClr val="E9E3C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4742025" y="201326"/>
            <a:ext cx="1841514" cy="821348"/>
          </a:xfrm>
          <a:custGeom>
            <a:avLst/>
            <a:gdLst/>
            <a:ahLst/>
            <a:cxnLst/>
            <a:rect r="r" b="b" t="t" l="l"/>
            <a:pathLst>
              <a:path h="821348" w="1841514">
                <a:moveTo>
                  <a:pt x="0" y="0"/>
                </a:moveTo>
                <a:lnTo>
                  <a:pt x="1841514" y="0"/>
                </a:lnTo>
                <a:lnTo>
                  <a:pt x="1841514" y="821348"/>
                </a:lnTo>
                <a:lnTo>
                  <a:pt x="0" y="821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EF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66862" y="201326"/>
            <a:ext cx="1841514" cy="821348"/>
          </a:xfrm>
          <a:custGeom>
            <a:avLst/>
            <a:gdLst/>
            <a:ahLst/>
            <a:cxnLst/>
            <a:rect r="r" b="b" t="t" l="l"/>
            <a:pathLst>
              <a:path h="821348" w="1841514">
                <a:moveTo>
                  <a:pt x="0" y="0"/>
                </a:moveTo>
                <a:lnTo>
                  <a:pt x="1841514" y="0"/>
                </a:lnTo>
                <a:lnTo>
                  <a:pt x="1841514" y="821348"/>
                </a:lnTo>
                <a:lnTo>
                  <a:pt x="0" y="821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775237" y="-150855"/>
            <a:ext cx="0" cy="11530358"/>
          </a:xfrm>
          <a:prstGeom prst="line">
            <a:avLst/>
          </a:prstGeom>
          <a:ln cap="flat" w="9525">
            <a:solidFill>
              <a:srgbClr val="E9E3C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4742025" y="201326"/>
            <a:ext cx="1841514" cy="821348"/>
          </a:xfrm>
          <a:custGeom>
            <a:avLst/>
            <a:gdLst/>
            <a:ahLst/>
            <a:cxnLst/>
            <a:rect r="r" b="b" t="t" l="l"/>
            <a:pathLst>
              <a:path h="821348" w="1841514">
                <a:moveTo>
                  <a:pt x="0" y="0"/>
                </a:moveTo>
                <a:lnTo>
                  <a:pt x="1841514" y="0"/>
                </a:lnTo>
                <a:lnTo>
                  <a:pt x="1841514" y="821348"/>
                </a:lnTo>
                <a:lnTo>
                  <a:pt x="0" y="821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EF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6000" y="236097"/>
            <a:ext cx="2207684" cy="751806"/>
          </a:xfrm>
          <a:custGeom>
            <a:avLst/>
            <a:gdLst/>
            <a:ahLst/>
            <a:cxnLst/>
            <a:rect r="r" b="b" t="t" l="l"/>
            <a:pathLst>
              <a:path h="751806" w="2207684">
                <a:moveTo>
                  <a:pt x="0" y="0"/>
                </a:moveTo>
                <a:lnTo>
                  <a:pt x="2207684" y="0"/>
                </a:lnTo>
                <a:lnTo>
                  <a:pt x="2207684" y="751806"/>
                </a:lnTo>
                <a:lnTo>
                  <a:pt x="0" y="75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775237" y="-150855"/>
            <a:ext cx="0" cy="11530358"/>
          </a:xfrm>
          <a:prstGeom prst="line">
            <a:avLst/>
          </a:prstGeom>
          <a:ln cap="flat" w="9525">
            <a:solidFill>
              <a:srgbClr val="E9E3CF"/>
            </a:solidFill>
            <a:prstDash val="sysDot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 flipH="false" flipV="false" rot="0">
            <a:off x="4511332" y="236097"/>
            <a:ext cx="2207684" cy="751806"/>
          </a:xfrm>
          <a:custGeom>
            <a:avLst/>
            <a:gdLst/>
            <a:ahLst/>
            <a:cxnLst/>
            <a:rect r="r" b="b" t="t" l="l"/>
            <a:pathLst>
              <a:path h="751806" w="2207684">
                <a:moveTo>
                  <a:pt x="0" y="0"/>
                </a:moveTo>
                <a:lnTo>
                  <a:pt x="2207684" y="0"/>
                </a:lnTo>
                <a:lnTo>
                  <a:pt x="2207684" y="751806"/>
                </a:lnTo>
                <a:lnTo>
                  <a:pt x="0" y="751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DAGwJHcPnvs</dc:identifier>
  <dcterms:modified xsi:type="dcterms:W3CDTF">2011-08-01T06:04:30Z</dcterms:modified>
  <cp:revision>1</cp:revision>
  <dc:title>Innstikk Forbudte bøker A4</dc:title>
</cp:coreProperties>
</file>