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2" autoAdjust="0"/>
    <p:restoredTop sz="94660"/>
  </p:normalViewPr>
  <p:slideViewPr>
    <p:cSldViewPr snapToGrid="0">
      <p:cViewPr varScale="1">
        <p:scale>
          <a:sx n="77" d="100"/>
          <a:sy n="77" d="100"/>
        </p:scale>
        <p:origin x="14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85CFDE-7206-4804-8716-BD8D5DEC6AAF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B3B9CD-8C50-4DCD-94EC-C4202E44A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032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6E521-0B27-4EBF-B005-D21A75CDA82C}" type="datetime1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Ragnhild Sundsbak, Humsam Biblioteket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0E3F-649C-4016-BE9F-0A637B92D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076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765E6-C54A-4906-B3FD-80B26994B666}" type="datetime1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Ragnhild Sundsbak, Humsam Biblioteket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0E3F-649C-4016-BE9F-0A637B92D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577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DF406-038D-4DFD-8B7C-FE83128802BE}" type="datetime1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Ragnhild Sundsbak, Humsam Biblioteket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0E3F-649C-4016-BE9F-0A637B92D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184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8DFE8-8209-469F-9D0C-C4DCCE82FB5A}" type="datetime1">
              <a:rPr lang="en-US" smtClean="0"/>
              <a:t>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Ragnhild Sundsbak, Humsam Biblioteket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0E3F-649C-4016-BE9F-0A637B92D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415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52D2-805E-4C5B-88A9-A8ABE7B3CD6B}" type="datetime1">
              <a:rPr lang="en-US" smtClean="0"/>
              <a:t>2/7/2020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Ragnhild Sundsbak, Humsam Biblioteket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0E3F-649C-4016-BE9F-0A637B92D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583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94FEB-36C3-4340-9E7A-ADC8FF950D76}" type="datetime1">
              <a:rPr lang="en-US" smtClean="0"/>
              <a:t>2/7/2020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Ragnhild Sundsbak, Humsam Biblioteket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0E3F-649C-4016-BE9F-0A637B92D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705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93297-0645-49EA-A9BE-6D01AECAA4F7}" type="datetime1">
              <a:rPr lang="en-US" smtClean="0"/>
              <a:t>2/7/2020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Ragnhild Sundsbak, Humsam Biblioteket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0E3F-649C-4016-BE9F-0A637B92D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548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3B0B2-F8B0-41D0-8B73-B8F0A5B5EB7D}" type="datetime1">
              <a:rPr lang="en-US" smtClean="0"/>
              <a:t>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Ragnhild Sundsbak, Humsam Biblioteket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0E3F-649C-4016-BE9F-0A637B92D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083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5CF5F-9600-45EB-B823-F6C113E70F92}" type="datetime1">
              <a:rPr lang="en-US" smtClean="0"/>
              <a:t>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Ragnhild Sundsbak, Humsam Biblioteket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0E3F-649C-4016-BE9F-0A637B92D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649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CCCA5-6A8D-4FB2-9599-CB668DA8E2B6}" type="datetime1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Ragnhild Sundsbak, Humsam Biblioteket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0E3F-649C-4016-BE9F-0A637B92D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779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F233E-DE06-49F2-96C5-3049C08C2974}" type="datetime1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Ragnhild Sundsbak, Humsam Biblioteket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0E3F-649C-4016-BE9F-0A637B92D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46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013BD-5FFF-4D14-8588-EC34F48AA0B9}" type="datetime1">
              <a:rPr lang="en-US" smtClean="0"/>
              <a:t>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Ragnhild Sundsbak, Humsam Biblioteket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A0E3F-649C-4016-BE9F-0A637B92D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917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981200" y="476672"/>
            <a:ext cx="8229600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3600" dirty="0"/>
              <a:t>The Book </a:t>
            </a:r>
            <a:r>
              <a:rPr lang="nb-NO" sz="3600" dirty="0" err="1"/>
              <a:t>pyramid</a:t>
            </a:r>
            <a:endParaRPr lang="nb-NO" sz="3600" dirty="0"/>
          </a:p>
        </p:txBody>
      </p:sp>
      <p:sp>
        <p:nvSpPr>
          <p:cNvPr id="7" name="Rektangel 6"/>
          <p:cNvSpPr/>
          <p:nvPr/>
        </p:nvSpPr>
        <p:spPr>
          <a:xfrm>
            <a:off x="3719736" y="4797152"/>
            <a:ext cx="5508612" cy="10081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Reference </a:t>
            </a:r>
            <a:r>
              <a:rPr lang="nb-NO" dirty="0" err="1"/>
              <a:t>works</a:t>
            </a:r>
            <a:r>
              <a:rPr lang="nb-NO" dirty="0"/>
              <a:t>/ </a:t>
            </a:r>
            <a:r>
              <a:rPr lang="nb-NO" dirty="0" err="1"/>
              <a:t>Encyclopaedia</a:t>
            </a:r>
            <a:endParaRPr lang="nb-NO" dirty="0"/>
          </a:p>
        </p:txBody>
      </p:sp>
      <p:sp>
        <p:nvSpPr>
          <p:cNvPr id="8" name="Rektangel 7"/>
          <p:cNvSpPr/>
          <p:nvPr/>
        </p:nvSpPr>
        <p:spPr>
          <a:xfrm>
            <a:off x="4366721" y="4077072"/>
            <a:ext cx="4177551" cy="64807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Books</a:t>
            </a:r>
            <a:r>
              <a:rPr lang="nb-NO" dirty="0"/>
              <a:t>/ Syllabus</a:t>
            </a:r>
          </a:p>
        </p:txBody>
      </p:sp>
      <p:sp>
        <p:nvSpPr>
          <p:cNvPr id="9" name="Rektangel 8"/>
          <p:cNvSpPr/>
          <p:nvPr/>
        </p:nvSpPr>
        <p:spPr>
          <a:xfrm>
            <a:off x="5015880" y="3212976"/>
            <a:ext cx="2952328" cy="7920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Articles</a:t>
            </a:r>
            <a:endParaRPr lang="nb-NO" dirty="0"/>
          </a:p>
        </p:txBody>
      </p:sp>
      <p:sp>
        <p:nvSpPr>
          <p:cNvPr id="13" name="Pil høyre 12"/>
          <p:cNvSpPr/>
          <p:nvPr/>
        </p:nvSpPr>
        <p:spPr>
          <a:xfrm rot="18620647">
            <a:off x="1471826" y="3143831"/>
            <a:ext cx="3044960" cy="1014986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Search</a:t>
            </a:r>
            <a:r>
              <a:rPr lang="nb-NO" dirty="0"/>
              <a:t> terms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3071664" y="191683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Specific</a:t>
            </a:r>
            <a:endParaRPr lang="nb-NO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1847528" y="5013176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General</a:t>
            </a:r>
          </a:p>
        </p:txBody>
      </p:sp>
      <p:sp>
        <p:nvSpPr>
          <p:cNvPr id="2" name="Ellipse 1"/>
          <p:cNvSpPr/>
          <p:nvPr/>
        </p:nvSpPr>
        <p:spPr>
          <a:xfrm>
            <a:off x="3071664" y="4756014"/>
            <a:ext cx="1656184" cy="100811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The </a:t>
            </a:r>
            <a:r>
              <a:rPr lang="nb-NO" dirty="0" err="1"/>
              <a:t>shortest</a:t>
            </a:r>
            <a:r>
              <a:rPr lang="nb-NO" dirty="0"/>
              <a:t> </a:t>
            </a:r>
            <a:r>
              <a:rPr lang="nb-NO" dirty="0" err="1"/>
              <a:t>reading</a:t>
            </a:r>
            <a:r>
              <a:rPr lang="nb-NO" dirty="0"/>
              <a:t> time</a:t>
            </a:r>
          </a:p>
        </p:txBody>
      </p:sp>
      <p:sp>
        <p:nvSpPr>
          <p:cNvPr id="5" name="Ellipse 4"/>
          <p:cNvSpPr/>
          <p:nvPr/>
        </p:nvSpPr>
        <p:spPr>
          <a:xfrm>
            <a:off x="3719736" y="4077072"/>
            <a:ext cx="1296144" cy="64807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Takes</a:t>
            </a:r>
            <a:r>
              <a:rPr lang="nb-NO" dirty="0"/>
              <a:t> time</a:t>
            </a:r>
          </a:p>
        </p:txBody>
      </p:sp>
      <p:sp>
        <p:nvSpPr>
          <p:cNvPr id="19" name="Ellipse 18"/>
          <p:cNvSpPr/>
          <p:nvPr/>
        </p:nvSpPr>
        <p:spPr>
          <a:xfrm>
            <a:off x="4151784" y="3212976"/>
            <a:ext cx="1512168" cy="79208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Short reading time</a:t>
            </a:r>
          </a:p>
        </p:txBody>
      </p:sp>
      <p:sp>
        <p:nvSpPr>
          <p:cNvPr id="20" name="Sky 3"/>
          <p:cNvSpPr/>
          <p:nvPr/>
        </p:nvSpPr>
        <p:spPr>
          <a:xfrm>
            <a:off x="6888088" y="1124744"/>
            <a:ext cx="2430270" cy="1675348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7248128" y="1556792"/>
            <a:ext cx="2736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Data:</a:t>
            </a:r>
          </a:p>
          <a:p>
            <a:pPr marL="285750" indent="-285750">
              <a:buFontTx/>
              <a:buChar char="-"/>
            </a:pPr>
            <a:r>
              <a:rPr lang="nb-NO" dirty="0" err="1"/>
              <a:t>news</a:t>
            </a:r>
            <a:r>
              <a:rPr lang="nb-NO" dirty="0"/>
              <a:t> </a:t>
            </a:r>
            <a:r>
              <a:rPr lang="nb-NO" dirty="0" err="1"/>
              <a:t>archives</a:t>
            </a:r>
            <a:endParaRPr lang="nb-NO" dirty="0"/>
          </a:p>
          <a:p>
            <a:pPr marL="285750" indent="-285750">
              <a:buFontTx/>
              <a:buChar char="-"/>
            </a:pPr>
            <a:r>
              <a:rPr lang="nb-NO" dirty="0" err="1"/>
              <a:t>statistics</a:t>
            </a:r>
            <a:endParaRPr lang="nb-NO" dirty="0"/>
          </a:p>
        </p:txBody>
      </p:sp>
      <p:sp>
        <p:nvSpPr>
          <p:cNvPr id="21" name="TextBox 20"/>
          <p:cNvSpPr txBox="1"/>
          <p:nvPr/>
        </p:nvSpPr>
        <p:spPr>
          <a:xfrm>
            <a:off x="9557359" y="5013176"/>
            <a:ext cx="2204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Eldre</a:t>
            </a:r>
            <a:r>
              <a:rPr lang="en-US" dirty="0" smtClean="0"/>
              <a:t> </a:t>
            </a:r>
            <a:r>
              <a:rPr lang="en-US" dirty="0" err="1" smtClean="0"/>
              <a:t>ressurser</a:t>
            </a:r>
            <a:r>
              <a:rPr lang="en-US" dirty="0" smtClean="0"/>
              <a:t> er ok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9441546" y="3212976"/>
            <a:ext cx="22045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You may be more demanding on the issue of “fresh produce”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9441547" y="2560258"/>
            <a:ext cx="2204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Suggestion: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Ragnhild Sundsbak, Humsam Biblioteket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75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3" grpId="0" animBg="1"/>
      <p:bldP spid="14" grpId="0"/>
      <p:bldP spid="15" grpId="0"/>
      <p:bldP spid="2" grpId="0" animBg="1"/>
      <p:bldP spid="5" grpId="0" animBg="1"/>
      <p:bldP spid="19" grpId="0" animBg="1"/>
      <p:bldP spid="20" grpId="0" animBg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981200" y="476672"/>
            <a:ext cx="8229600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3600" dirty="0"/>
              <a:t>Bokpyramiden</a:t>
            </a:r>
          </a:p>
        </p:txBody>
      </p:sp>
      <p:sp>
        <p:nvSpPr>
          <p:cNvPr id="7" name="Rektangel 6"/>
          <p:cNvSpPr/>
          <p:nvPr/>
        </p:nvSpPr>
        <p:spPr>
          <a:xfrm>
            <a:off x="3719736" y="4797152"/>
            <a:ext cx="5508612" cy="10081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Referanseverker/ </a:t>
            </a:r>
            <a:r>
              <a:rPr lang="nb-NO" dirty="0" err="1"/>
              <a:t>Encyclopaedier</a:t>
            </a:r>
            <a:endParaRPr lang="nb-NO" dirty="0"/>
          </a:p>
        </p:txBody>
      </p:sp>
      <p:sp>
        <p:nvSpPr>
          <p:cNvPr id="8" name="Rektangel 7"/>
          <p:cNvSpPr/>
          <p:nvPr/>
        </p:nvSpPr>
        <p:spPr>
          <a:xfrm>
            <a:off x="4366721" y="4077072"/>
            <a:ext cx="4177551" cy="64807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Bøker/ pensum</a:t>
            </a:r>
          </a:p>
        </p:txBody>
      </p:sp>
      <p:sp>
        <p:nvSpPr>
          <p:cNvPr id="9" name="Rektangel 8"/>
          <p:cNvSpPr/>
          <p:nvPr/>
        </p:nvSpPr>
        <p:spPr>
          <a:xfrm>
            <a:off x="5015880" y="3212976"/>
            <a:ext cx="2952328" cy="7920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Artikler</a:t>
            </a:r>
          </a:p>
        </p:txBody>
      </p:sp>
      <p:sp>
        <p:nvSpPr>
          <p:cNvPr id="13" name="Pil høyre 12"/>
          <p:cNvSpPr/>
          <p:nvPr/>
        </p:nvSpPr>
        <p:spPr>
          <a:xfrm rot="18620647">
            <a:off x="1471826" y="3143831"/>
            <a:ext cx="3044960" cy="1014986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Søkeordene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3071664" y="191683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Spesielle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1847528" y="5013176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Generelle</a:t>
            </a:r>
          </a:p>
        </p:txBody>
      </p:sp>
      <p:sp>
        <p:nvSpPr>
          <p:cNvPr id="2" name="Ellipse 1"/>
          <p:cNvSpPr/>
          <p:nvPr/>
        </p:nvSpPr>
        <p:spPr>
          <a:xfrm>
            <a:off x="3071664" y="4797152"/>
            <a:ext cx="1656184" cy="100811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Den korteste lesetiden</a:t>
            </a:r>
          </a:p>
        </p:txBody>
      </p:sp>
      <p:sp>
        <p:nvSpPr>
          <p:cNvPr id="5" name="Ellipse 4"/>
          <p:cNvSpPr/>
          <p:nvPr/>
        </p:nvSpPr>
        <p:spPr>
          <a:xfrm>
            <a:off x="3719736" y="4077072"/>
            <a:ext cx="1296144" cy="64807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Lengre tid</a:t>
            </a:r>
          </a:p>
        </p:txBody>
      </p:sp>
      <p:sp>
        <p:nvSpPr>
          <p:cNvPr id="19" name="Ellipse 18"/>
          <p:cNvSpPr/>
          <p:nvPr/>
        </p:nvSpPr>
        <p:spPr>
          <a:xfrm>
            <a:off x="4151784" y="3212976"/>
            <a:ext cx="1512168" cy="79208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Kort lesetid</a:t>
            </a:r>
          </a:p>
        </p:txBody>
      </p:sp>
      <p:sp>
        <p:nvSpPr>
          <p:cNvPr id="4" name="Sky 3"/>
          <p:cNvSpPr/>
          <p:nvPr/>
        </p:nvSpPr>
        <p:spPr>
          <a:xfrm>
            <a:off x="7050106" y="851559"/>
            <a:ext cx="2268252" cy="1469700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Rett pil 9"/>
          <p:cNvCxnSpPr/>
          <p:nvPr/>
        </p:nvCxnSpPr>
        <p:spPr>
          <a:xfrm flipH="1">
            <a:off x="5663952" y="1988840"/>
            <a:ext cx="936104" cy="1008112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Sylinder 10"/>
          <p:cNvSpPr txBox="1"/>
          <p:nvPr/>
        </p:nvSpPr>
        <p:spPr>
          <a:xfrm>
            <a:off x="7464152" y="1124744"/>
            <a:ext cx="1764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Data/ empiri:</a:t>
            </a:r>
          </a:p>
          <a:p>
            <a:r>
              <a:rPr lang="nb-NO" dirty="0"/>
              <a:t>- Nyhetsarkiver</a:t>
            </a:r>
          </a:p>
          <a:p>
            <a:r>
              <a:rPr lang="nb-NO" dirty="0"/>
              <a:t>- Statistikk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57359" y="5013176"/>
            <a:ext cx="2204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Eldre</a:t>
            </a:r>
            <a:r>
              <a:rPr lang="en-US" dirty="0" smtClean="0"/>
              <a:t> </a:t>
            </a:r>
            <a:r>
              <a:rPr lang="en-US" dirty="0" err="1" smtClean="0"/>
              <a:t>ressurser</a:t>
            </a:r>
            <a:r>
              <a:rPr lang="en-US" dirty="0" smtClean="0"/>
              <a:t> er ok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9467818" y="3059668"/>
            <a:ext cx="2204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Man kan </a:t>
            </a:r>
            <a:r>
              <a:rPr lang="en-US" dirty="0" err="1" smtClean="0"/>
              <a:t>kreve</a:t>
            </a:r>
            <a:r>
              <a:rPr lang="en-US" dirty="0" smtClean="0"/>
              <a:t> </a:t>
            </a:r>
            <a:r>
              <a:rPr lang="en-US" dirty="0" err="1" smtClean="0"/>
              <a:t>mer</a:t>
            </a:r>
            <a:r>
              <a:rPr lang="en-US" dirty="0" smtClean="0"/>
              <a:t> I </a:t>
            </a:r>
            <a:r>
              <a:rPr lang="en-US" dirty="0" err="1" smtClean="0"/>
              <a:t>forhold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“</a:t>
            </a:r>
            <a:r>
              <a:rPr lang="en-US" dirty="0" err="1" smtClean="0"/>
              <a:t>ferskhet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9467818" y="2286164"/>
            <a:ext cx="2204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Forslag</a:t>
            </a:r>
            <a:r>
              <a:rPr lang="en-US" b="1" dirty="0" smtClean="0"/>
              <a:t>:</a:t>
            </a:r>
            <a:endParaRPr lang="en-US" b="1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Ragnhild Sundsbak, </a:t>
            </a:r>
            <a:r>
              <a:rPr lang="en-US" dirty="0" err="1" smtClean="0"/>
              <a:t>Humsam</a:t>
            </a:r>
            <a:r>
              <a:rPr lang="en-US" dirty="0" smtClean="0"/>
              <a:t> </a:t>
            </a:r>
            <a:r>
              <a:rPr lang="en-US" dirty="0" err="1" smtClean="0"/>
              <a:t>Biblioteket</a:t>
            </a:r>
            <a:r>
              <a:rPr lang="en-US" dirty="0" smtClean="0"/>
              <a:t> 2015</a:t>
            </a:r>
          </a:p>
        </p:txBody>
      </p:sp>
    </p:spTree>
    <p:extLst>
      <p:ext uri="{BB962C8B-B14F-4D97-AF65-F5344CB8AC3E}">
        <p14:creationId xmlns:p14="http://schemas.microsoft.com/office/powerpoint/2010/main" val="76291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3" grpId="0" animBg="1"/>
      <p:bldP spid="14" grpId="0"/>
      <p:bldP spid="15" grpId="0"/>
      <p:bldP spid="2" grpId="0" animBg="1"/>
      <p:bldP spid="5" grpId="0" animBg="1"/>
      <p:bldP spid="19" grpId="0" animBg="1"/>
      <p:bldP spid="4" grpId="0" animBg="1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101</Words>
  <Application>Microsoft Office PowerPoint</Application>
  <PresentationFormat>Widescreen</PresentationFormat>
  <Paragraphs>34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Ragnhild Sundsbak</dc:creator>
  <cp:lastModifiedBy>Ragnhild Sundsbak</cp:lastModifiedBy>
  <cp:revision>3</cp:revision>
  <dcterms:created xsi:type="dcterms:W3CDTF">2020-02-07T09:48:57Z</dcterms:created>
  <dcterms:modified xsi:type="dcterms:W3CDTF">2020-02-07T09:53:59Z</dcterms:modified>
</cp:coreProperties>
</file>