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66" r:id="rId2"/>
    <p:sldId id="469" r:id="rId3"/>
  </p:sldIdLst>
  <p:sldSz cx="9144000" cy="6858000" type="screen4x3"/>
  <p:notesSz cx="6794500" cy="9931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akar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76" autoAdjust="0"/>
    <p:restoredTop sz="94673" autoAdjust="0"/>
  </p:normalViewPr>
  <p:slideViewPr>
    <p:cSldViewPr>
      <p:cViewPr varScale="1">
        <p:scale>
          <a:sx n="120" d="100"/>
          <a:sy n="120" d="100"/>
        </p:scale>
        <p:origin x="1272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4283" cy="496570"/>
          </a:xfrm>
          <a:prstGeom prst="rect">
            <a:avLst/>
          </a:prstGeom>
        </p:spPr>
        <p:txBody>
          <a:bodyPr vert="horz" lIns="92242" tIns="46122" rIns="92242" bIns="46122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8648" y="2"/>
            <a:ext cx="2944283" cy="496570"/>
          </a:xfrm>
          <a:prstGeom prst="rect">
            <a:avLst/>
          </a:prstGeom>
        </p:spPr>
        <p:txBody>
          <a:bodyPr vert="horz" lIns="92242" tIns="46122" rIns="92242" bIns="46122" rtlCol="0"/>
          <a:lstStyle>
            <a:lvl1pPr algn="r">
              <a:defRPr sz="1200"/>
            </a:lvl1pPr>
          </a:lstStyle>
          <a:p>
            <a:fld id="{9EB15B7B-8804-405E-B0BD-6C03E85478D9}" type="datetimeFigureOut">
              <a:rPr lang="nb-NO" smtClean="0"/>
              <a:t>11. jun 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3" y="9433109"/>
            <a:ext cx="2944283" cy="496570"/>
          </a:xfrm>
          <a:prstGeom prst="rect">
            <a:avLst/>
          </a:prstGeom>
        </p:spPr>
        <p:txBody>
          <a:bodyPr vert="horz" lIns="92242" tIns="46122" rIns="92242" bIns="46122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8648" y="9433109"/>
            <a:ext cx="2944283" cy="496570"/>
          </a:xfrm>
          <a:prstGeom prst="rect">
            <a:avLst/>
          </a:prstGeom>
        </p:spPr>
        <p:txBody>
          <a:bodyPr vert="horz" lIns="92242" tIns="46122" rIns="92242" bIns="46122" rtlCol="0" anchor="b"/>
          <a:lstStyle>
            <a:lvl1pPr algn="r">
              <a:defRPr sz="1200"/>
            </a:lvl1pPr>
          </a:lstStyle>
          <a:p>
            <a:fld id="{C3E3557F-6FA1-40F5-B2C9-CAAA3DBBC8F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376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44612" cy="497156"/>
          </a:xfrm>
          <a:prstGeom prst="rect">
            <a:avLst/>
          </a:prstGeom>
        </p:spPr>
        <p:txBody>
          <a:bodyPr vert="horz" lIns="92254" tIns="46128" rIns="92254" bIns="46128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8794" y="3"/>
            <a:ext cx="2944612" cy="497156"/>
          </a:xfrm>
          <a:prstGeom prst="rect">
            <a:avLst/>
          </a:prstGeom>
        </p:spPr>
        <p:txBody>
          <a:bodyPr vert="horz" lIns="92254" tIns="46128" rIns="92254" bIns="46128" rtlCol="0"/>
          <a:lstStyle>
            <a:lvl1pPr algn="r">
              <a:defRPr sz="1200"/>
            </a:lvl1pPr>
          </a:lstStyle>
          <a:p>
            <a:fld id="{6A09E6BE-83E9-4FAD-B880-C41BCE09F103}" type="datetimeFigureOut">
              <a:rPr lang="nb-NO" smtClean="0"/>
              <a:t>11. jun 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7288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54" tIns="46128" rIns="92254" bIns="46128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81" y="4718293"/>
            <a:ext cx="5434943" cy="4467372"/>
          </a:xfrm>
          <a:prstGeom prst="rect">
            <a:avLst/>
          </a:prstGeom>
        </p:spPr>
        <p:txBody>
          <a:bodyPr vert="horz" lIns="92254" tIns="46128" rIns="92254" bIns="46128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1" y="9434245"/>
            <a:ext cx="2944612" cy="494810"/>
          </a:xfrm>
          <a:prstGeom prst="rect">
            <a:avLst/>
          </a:prstGeom>
        </p:spPr>
        <p:txBody>
          <a:bodyPr vert="horz" lIns="92254" tIns="46128" rIns="92254" bIns="46128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8794" y="9434245"/>
            <a:ext cx="2944612" cy="494810"/>
          </a:xfrm>
          <a:prstGeom prst="rect">
            <a:avLst/>
          </a:prstGeom>
        </p:spPr>
        <p:txBody>
          <a:bodyPr vert="horz" lIns="92254" tIns="46128" rIns="92254" bIns="46128" rtlCol="0" anchor="b"/>
          <a:lstStyle>
            <a:lvl1pPr algn="r">
              <a:defRPr sz="1200"/>
            </a:lvl1pPr>
          </a:lstStyle>
          <a:p>
            <a:fld id="{CDE576AF-492B-46E3-BEA6-2E406B04351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6087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576AF-492B-46E3-BEA6-2E406B043513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4074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E576AF-492B-46E3-BEA6-2E406B043513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2031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628799"/>
            <a:ext cx="4320000" cy="598518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2160000" cy="29925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26" y="188640"/>
            <a:ext cx="2160000" cy="299259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ujur@ub.uio.no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ub.uio.no/bibliotekene/uju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259632" y="2852936"/>
            <a:ext cx="6984776" cy="1752600"/>
          </a:xfrm>
        </p:spPr>
        <p:txBody>
          <a:bodyPr/>
          <a:lstStyle/>
          <a:p>
            <a:r>
              <a:rPr lang="nb-NO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Hvordan finne </a:t>
            </a:r>
            <a:r>
              <a:rPr lang="nb-NO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traktat </a:t>
            </a:r>
            <a:r>
              <a:rPr lang="nb-NO" sz="4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 Lovdata Pro? </a:t>
            </a:r>
          </a:p>
          <a:p>
            <a:endParaRPr lang="nb-NO" sz="4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nb-NO" sz="2000" b="0" dirty="0" smtClean="0">
                <a:latin typeface="+mn-lt"/>
                <a:ea typeface="Verdana" pitchFamily="34" charset="0"/>
                <a:cs typeface="Verdana" pitchFamily="34" charset="0"/>
              </a:rPr>
              <a:t>	En søkeveiledning fra Juridisk bibliotek</a:t>
            </a:r>
            <a:r>
              <a:rPr lang="nb-NO" sz="2000" b="0" dirty="0"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nb-NO" sz="2000" b="0" dirty="0" smtClean="0">
                <a:latin typeface="+mn-lt"/>
                <a:ea typeface="Verdana" pitchFamily="34" charset="0"/>
                <a:cs typeface="Verdana" pitchFamily="34" charset="0"/>
              </a:rPr>
              <a:t/>
            </a:r>
            <a:br>
              <a:rPr lang="nb-NO" sz="2000" b="0" dirty="0" smtClean="0">
                <a:latin typeface="+mn-lt"/>
                <a:ea typeface="Verdana" pitchFamily="34" charset="0"/>
                <a:cs typeface="Verdana" pitchFamily="34" charset="0"/>
              </a:rPr>
            </a:br>
            <a:r>
              <a:rPr lang="nb-NO" sz="2000" b="0" dirty="0" smtClean="0">
                <a:latin typeface="+mn-lt"/>
                <a:ea typeface="Verdana" pitchFamily="34" charset="0"/>
                <a:cs typeface="Verdana" pitchFamily="34" charset="0"/>
              </a:rPr>
              <a:t>	(Sist oppdatert sommeren 2020)</a:t>
            </a:r>
            <a:endParaRPr lang="nb-NO" sz="2000" b="0" dirty="0">
              <a:latin typeface="+mn-lt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93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>
          <a:xfrm>
            <a:off x="1331640" y="2780928"/>
            <a:ext cx="6912768" cy="1752600"/>
          </a:xfrm>
        </p:spPr>
        <p:txBody>
          <a:bodyPr/>
          <a:lstStyle/>
          <a:p>
            <a:r>
              <a:rPr lang="nb-NO" sz="2000" dirty="0" smtClean="0">
                <a:latin typeface="+mj-lt"/>
                <a:ea typeface="Verdana" pitchFamily="34" charset="0"/>
                <a:cs typeface="Verdana" pitchFamily="34" charset="0"/>
              </a:rPr>
              <a:t>Du har sett en søkeveiledning fra Juridisk bibliotek. </a:t>
            </a:r>
          </a:p>
          <a:p>
            <a:endParaRPr lang="nb-NO" sz="1800" b="0" dirty="0" smtClean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</a:rPr>
              <a:t>Trenger du mer hjelp med søkingen? Kom gjerne innom skranken </a:t>
            </a:r>
            <a:r>
              <a:rPr lang="nb-NO" sz="1800" b="0" dirty="0">
                <a:latin typeface="+mn-lt"/>
                <a:ea typeface="Verdana" pitchFamily="34" charset="0"/>
                <a:cs typeface="Verdana" pitchFamily="34" charset="0"/>
              </a:rPr>
              <a:t>i</a:t>
            </a:r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</a:rPr>
              <a:t> Domus </a:t>
            </a:r>
            <a:r>
              <a:rPr lang="nb-NO" sz="1800" b="0" dirty="0" err="1" smtClean="0">
                <a:latin typeface="+mn-lt"/>
                <a:ea typeface="Verdana" pitchFamily="34" charset="0"/>
                <a:cs typeface="Verdana" pitchFamily="34" charset="0"/>
              </a:rPr>
              <a:t>Juridica</a:t>
            </a:r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</a:rPr>
              <a:t> eller ta kontakt med oss.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</a:rPr>
              <a:t>Epost: </a:t>
            </a:r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  <a:hlinkClick r:id="rId3"/>
              </a:rPr>
              <a:t>ujur@ub.uio.no</a:t>
            </a:r>
            <a:endParaRPr lang="nb-NO" sz="1800" b="0" dirty="0" smtClean="0">
              <a:latin typeface="+mn-lt"/>
              <a:ea typeface="Verdana" pitchFamily="34" charset="0"/>
              <a:cs typeface="Verdana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</a:rPr>
              <a:t>Telefon</a:t>
            </a:r>
            <a:r>
              <a:rPr lang="nb-NO" sz="1800" b="0" dirty="0">
                <a:latin typeface="+mn-lt"/>
                <a:ea typeface="Verdana" pitchFamily="34" charset="0"/>
                <a:cs typeface="Verdana" pitchFamily="34" charset="0"/>
              </a:rPr>
              <a:t>: 22 85 98 85</a:t>
            </a:r>
            <a:endParaRPr lang="nb-NO" sz="1800" b="0" dirty="0" smtClean="0">
              <a:latin typeface="+mn-lt"/>
              <a:ea typeface="Verdana" pitchFamily="34" charset="0"/>
              <a:cs typeface="Verdana" pitchFamily="34" charset="0"/>
            </a:endParaRPr>
          </a:p>
          <a:p>
            <a:endParaRPr lang="nb-NO" sz="1800" b="0" dirty="0" smtClean="0">
              <a:latin typeface="+mn-lt"/>
              <a:ea typeface="Verdana" pitchFamily="34" charset="0"/>
              <a:cs typeface="Verdana" pitchFamily="34" charset="0"/>
            </a:endParaRPr>
          </a:p>
          <a:p>
            <a:r>
              <a:rPr lang="nb-NO" sz="1800" b="0" dirty="0" smtClean="0">
                <a:latin typeface="+mn-lt"/>
                <a:ea typeface="Verdana" pitchFamily="34" charset="0"/>
                <a:cs typeface="Verdana" pitchFamily="34" charset="0"/>
              </a:rPr>
              <a:t>	Se vår nettside for oppdaterte åpningstider: 	</a:t>
            </a:r>
            <a:r>
              <a:rPr lang="en-US" sz="1800" b="0" dirty="0" smtClean="0">
                <a:latin typeface="+mn-lt"/>
                <a:hlinkClick r:id="rId4"/>
              </a:rPr>
              <a:t>https</a:t>
            </a:r>
            <a:r>
              <a:rPr lang="en-US" sz="1800" b="0" dirty="0">
                <a:latin typeface="+mn-lt"/>
                <a:hlinkClick r:id="rId4"/>
              </a:rPr>
              <a:t>://www.ub.uio.no/bibliotekene/ujur</a:t>
            </a:r>
            <a:r>
              <a:rPr lang="en-US" sz="1800" b="0" dirty="0" smtClean="0">
                <a:latin typeface="+mn-lt"/>
                <a:hlinkClick r:id="rId4"/>
              </a:rPr>
              <a:t>/</a:t>
            </a:r>
            <a:endParaRPr lang="en-US" sz="1800" b="0" dirty="0" smtClean="0">
              <a:latin typeface="+mn-lt"/>
            </a:endParaRPr>
          </a:p>
          <a:p>
            <a:endParaRPr lang="nb-NO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nb-NO" sz="4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/>
            <a:r>
              <a:rPr lang="nb-NO" sz="1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  <a:endParaRPr lang="nb-NO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45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ju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ujur</Template>
  <TotalTime>130519</TotalTime>
  <Words>76</Words>
  <Application>Microsoft Office PowerPoint</Application>
  <PresentationFormat>Skjermfremvisning (4:3)</PresentationFormat>
  <Paragraphs>15</Paragraphs>
  <Slides>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ヒラギノ角ゴ Pro W3</vt:lpstr>
      <vt:lpstr>ujur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mariakar</dc:creator>
  <cp:lastModifiedBy>Lars André Flaten</cp:lastModifiedBy>
  <cp:revision>552</cp:revision>
  <cp:lastPrinted>2019-10-11T09:15:49Z</cp:lastPrinted>
  <dcterms:created xsi:type="dcterms:W3CDTF">2011-01-14T15:17:27Z</dcterms:created>
  <dcterms:modified xsi:type="dcterms:W3CDTF">2020-06-11T13:09:43Z</dcterms:modified>
</cp:coreProperties>
</file>