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0"/>
  </p:notesMasterIdLst>
  <p:handoutMasterIdLst>
    <p:handoutMasterId r:id="rId41"/>
  </p:handoutMasterIdLst>
  <p:sldIdLst>
    <p:sldId id="256" r:id="rId5"/>
    <p:sldId id="512" r:id="rId6"/>
    <p:sldId id="513" r:id="rId7"/>
    <p:sldId id="458" r:id="rId8"/>
    <p:sldId id="465" r:id="rId9"/>
    <p:sldId id="501" r:id="rId10"/>
    <p:sldId id="510" r:id="rId11"/>
    <p:sldId id="421" r:id="rId12"/>
    <p:sldId id="422" r:id="rId13"/>
    <p:sldId id="511" r:id="rId14"/>
    <p:sldId id="502" r:id="rId15"/>
    <p:sldId id="514" r:id="rId16"/>
    <p:sldId id="414" r:id="rId17"/>
    <p:sldId id="459" r:id="rId18"/>
    <p:sldId id="443" r:id="rId19"/>
    <p:sldId id="525" r:id="rId20"/>
    <p:sldId id="435" r:id="rId21"/>
    <p:sldId id="503" r:id="rId22"/>
    <p:sldId id="521" r:id="rId23"/>
    <p:sldId id="515" r:id="rId24"/>
    <p:sldId id="400" r:id="rId25"/>
    <p:sldId id="445" r:id="rId26"/>
    <p:sldId id="508" r:id="rId27"/>
    <p:sldId id="446" r:id="rId28"/>
    <p:sldId id="485" r:id="rId29"/>
    <p:sldId id="505" r:id="rId30"/>
    <p:sldId id="504" r:id="rId31"/>
    <p:sldId id="516" r:id="rId32"/>
    <p:sldId id="522" r:id="rId33"/>
    <p:sldId id="523" r:id="rId34"/>
    <p:sldId id="469" r:id="rId35"/>
    <p:sldId id="436" r:id="rId36"/>
    <p:sldId id="524" r:id="rId37"/>
    <p:sldId id="517" r:id="rId38"/>
    <p:sldId id="419" r:id="rId39"/>
  </p:sldIdLst>
  <p:sldSz cx="9144000" cy="6858000" type="screen4x3"/>
  <p:notesSz cx="6794500" cy="99314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kar" initials="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D0EA7-BB8E-41AC-B9DE-8C954195B3AB}" v="28" dt="2022-09-20T08:14:21.222"/>
    <p1510:client id="{9257C539-8196-4193-94BE-AEA540483372}" v="127" dt="2022-09-20T08:36:43.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49" autoAdjust="0"/>
    <p:restoredTop sz="72241" autoAdjust="0"/>
  </p:normalViewPr>
  <p:slideViewPr>
    <p:cSldViewPr>
      <p:cViewPr varScale="1">
        <p:scale>
          <a:sx n="109" d="100"/>
          <a:sy n="109" d="100"/>
        </p:scale>
        <p:origin x="768" y="108"/>
      </p:cViewPr>
      <p:guideLst>
        <p:guide orient="horz" pos="2160"/>
        <p:guide pos="672"/>
        <p:guide pos="5472"/>
        <p:guide pos="1008"/>
        <p:guide pos="1152"/>
      </p:guideLst>
    </p:cSldViewPr>
  </p:slideViewPr>
  <p:outlineViewPr>
    <p:cViewPr>
      <p:scale>
        <a:sx n="33" d="100"/>
        <a:sy n="33" d="100"/>
      </p:scale>
      <p:origin x="0" y="-1932"/>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s Andre Flaten" userId="237d35fd-c4c3-4035-80c2-94b40973cecb" providerId="ADAL" clId="{375202FC-0298-4A4A-BBE4-737AA31F9494}"/>
    <pc:docChg chg="undo custSel addSld delSld modSld sldOrd">
      <pc:chgData name="Lars Andre Flaten" userId="237d35fd-c4c3-4035-80c2-94b40973cecb" providerId="ADAL" clId="{375202FC-0298-4A4A-BBE4-737AA31F9494}" dt="2022-09-13T07:01:16.088" v="2253" actId="20577"/>
      <pc:docMkLst>
        <pc:docMk/>
      </pc:docMkLst>
      <pc:sldChg chg="modSp mod">
        <pc:chgData name="Lars Andre Flaten" userId="237d35fd-c4c3-4035-80c2-94b40973cecb" providerId="ADAL" clId="{375202FC-0298-4A4A-BBE4-737AA31F9494}" dt="2022-09-12T10:31:06.717" v="991" actId="20577"/>
        <pc:sldMkLst>
          <pc:docMk/>
          <pc:sldMk cId="0" sldId="256"/>
        </pc:sldMkLst>
        <pc:spChg chg="mod">
          <ac:chgData name="Lars Andre Flaten" userId="237d35fd-c4c3-4035-80c2-94b40973cecb" providerId="ADAL" clId="{375202FC-0298-4A4A-BBE4-737AA31F9494}" dt="2022-09-12T10:31:06.717" v="991" actId="20577"/>
          <ac:spMkLst>
            <pc:docMk/>
            <pc:sldMk cId="0" sldId="256"/>
            <ac:spMk id="13315" creationId="{00000000-0000-0000-0000-000000000000}"/>
          </ac:spMkLst>
        </pc:spChg>
      </pc:sldChg>
      <pc:sldChg chg="ord">
        <pc:chgData name="Lars Andre Flaten" userId="237d35fd-c4c3-4035-80c2-94b40973cecb" providerId="ADAL" clId="{375202FC-0298-4A4A-BBE4-737AA31F9494}" dt="2022-09-12T10:29:46.491" v="899"/>
        <pc:sldMkLst>
          <pc:docMk/>
          <pc:sldMk cId="3836003783" sldId="430"/>
        </pc:sldMkLst>
      </pc:sldChg>
      <pc:sldChg chg="modSp add mod ord">
        <pc:chgData name="Lars Andre Flaten" userId="237d35fd-c4c3-4035-80c2-94b40973cecb" providerId="ADAL" clId="{375202FC-0298-4A4A-BBE4-737AA31F9494}" dt="2022-09-12T10:49:54.302" v="1765" actId="21"/>
        <pc:sldMkLst>
          <pc:docMk/>
          <pc:sldMk cId="2451042288" sldId="436"/>
        </pc:sldMkLst>
        <pc:spChg chg="mod">
          <ac:chgData name="Lars Andre Flaten" userId="237d35fd-c4c3-4035-80c2-94b40973cecb" providerId="ADAL" clId="{375202FC-0298-4A4A-BBE4-737AA31F9494}" dt="2022-09-12T10:49:54.302" v="1765" actId="21"/>
          <ac:spMkLst>
            <pc:docMk/>
            <pc:sldMk cId="2451042288" sldId="436"/>
            <ac:spMk id="3" creationId="{00000000-0000-0000-0000-000000000000}"/>
          </ac:spMkLst>
        </pc:spChg>
      </pc:sldChg>
      <pc:sldChg chg="modSp add mod ord">
        <pc:chgData name="Lars Andre Flaten" userId="237d35fd-c4c3-4035-80c2-94b40973cecb" providerId="ADAL" clId="{375202FC-0298-4A4A-BBE4-737AA31F9494}" dt="2022-09-12T11:57:15.641" v="2238" actId="14"/>
        <pc:sldMkLst>
          <pc:docMk/>
          <pc:sldMk cId="2431454040" sldId="469"/>
        </pc:sldMkLst>
        <pc:spChg chg="mod">
          <ac:chgData name="Lars Andre Flaten" userId="237d35fd-c4c3-4035-80c2-94b40973cecb" providerId="ADAL" clId="{375202FC-0298-4A4A-BBE4-737AA31F9494}" dt="2022-09-12T10:49:37.111" v="1757" actId="20577"/>
          <ac:spMkLst>
            <pc:docMk/>
            <pc:sldMk cId="2431454040" sldId="469"/>
            <ac:spMk id="2" creationId="{00000000-0000-0000-0000-000000000000}"/>
          </ac:spMkLst>
        </pc:spChg>
        <pc:spChg chg="mod">
          <ac:chgData name="Lars Andre Flaten" userId="237d35fd-c4c3-4035-80c2-94b40973cecb" providerId="ADAL" clId="{375202FC-0298-4A4A-BBE4-737AA31F9494}" dt="2022-09-12T11:57:15.641" v="2238" actId="14"/>
          <ac:spMkLst>
            <pc:docMk/>
            <pc:sldMk cId="2431454040" sldId="469"/>
            <ac:spMk id="3" creationId="{00000000-0000-0000-0000-000000000000}"/>
          </ac:spMkLst>
        </pc:spChg>
      </pc:sldChg>
      <pc:sldChg chg="del">
        <pc:chgData name="Lars Andre Flaten" userId="237d35fd-c4c3-4035-80c2-94b40973cecb" providerId="ADAL" clId="{375202FC-0298-4A4A-BBE4-737AA31F9494}" dt="2022-09-12T10:29:36.037" v="897" actId="47"/>
        <pc:sldMkLst>
          <pc:docMk/>
          <pc:sldMk cId="775936172" sldId="479"/>
        </pc:sldMkLst>
      </pc:sldChg>
      <pc:sldChg chg="modSp del mod">
        <pc:chgData name="Lars Andre Flaten" userId="237d35fd-c4c3-4035-80c2-94b40973cecb" providerId="ADAL" clId="{375202FC-0298-4A4A-BBE4-737AA31F9494}" dt="2022-09-12T10:15:51.298" v="458" actId="47"/>
        <pc:sldMkLst>
          <pc:docMk/>
          <pc:sldMk cId="2461369560" sldId="482"/>
        </pc:sldMkLst>
        <pc:spChg chg="mod">
          <ac:chgData name="Lars Andre Flaten" userId="237d35fd-c4c3-4035-80c2-94b40973cecb" providerId="ADAL" clId="{375202FC-0298-4A4A-BBE4-737AA31F9494}" dt="2022-09-12T10:15:38.047" v="457" actId="20577"/>
          <ac:spMkLst>
            <pc:docMk/>
            <pc:sldMk cId="2461369560" sldId="482"/>
            <ac:spMk id="3" creationId="{00000000-0000-0000-0000-000000000000}"/>
          </ac:spMkLst>
        </pc:spChg>
      </pc:sldChg>
      <pc:sldChg chg="modSp del mod">
        <pc:chgData name="Lars Andre Flaten" userId="237d35fd-c4c3-4035-80c2-94b40973cecb" providerId="ADAL" clId="{375202FC-0298-4A4A-BBE4-737AA31F9494}" dt="2022-09-12T10:48:03.016" v="1671" actId="47"/>
        <pc:sldMkLst>
          <pc:docMk/>
          <pc:sldMk cId="3208754801" sldId="484"/>
        </pc:sldMkLst>
        <pc:spChg chg="mod">
          <ac:chgData name="Lars Andre Flaten" userId="237d35fd-c4c3-4035-80c2-94b40973cecb" providerId="ADAL" clId="{375202FC-0298-4A4A-BBE4-737AA31F9494}" dt="2022-09-12T10:47:48.973" v="1670" actId="20577"/>
          <ac:spMkLst>
            <pc:docMk/>
            <pc:sldMk cId="3208754801" sldId="484"/>
            <ac:spMk id="2" creationId="{00000000-0000-0000-0000-000000000000}"/>
          </ac:spMkLst>
        </pc:spChg>
        <pc:spChg chg="mod">
          <ac:chgData name="Lars Andre Flaten" userId="237d35fd-c4c3-4035-80c2-94b40973cecb" providerId="ADAL" clId="{375202FC-0298-4A4A-BBE4-737AA31F9494}" dt="2022-09-12T10:31:55.044" v="1023" actId="6549"/>
          <ac:spMkLst>
            <pc:docMk/>
            <pc:sldMk cId="3208754801" sldId="484"/>
            <ac:spMk id="3" creationId="{00000000-0000-0000-0000-000000000000}"/>
          </ac:spMkLst>
        </pc:spChg>
      </pc:sldChg>
      <pc:sldChg chg="modSp mod">
        <pc:chgData name="Lars Andre Flaten" userId="237d35fd-c4c3-4035-80c2-94b40973cecb" providerId="ADAL" clId="{375202FC-0298-4A4A-BBE4-737AA31F9494}" dt="2022-09-12T11:03:33.647" v="1904" actId="20577"/>
        <pc:sldMkLst>
          <pc:docMk/>
          <pc:sldMk cId="1834049000" sldId="485"/>
        </pc:sldMkLst>
        <pc:spChg chg="mod">
          <ac:chgData name="Lars Andre Flaten" userId="237d35fd-c4c3-4035-80c2-94b40973cecb" providerId="ADAL" clId="{375202FC-0298-4A4A-BBE4-737AA31F9494}" dt="2022-09-12T10:48:30.254" v="1693" actId="20577"/>
          <ac:spMkLst>
            <pc:docMk/>
            <pc:sldMk cId="1834049000" sldId="485"/>
            <ac:spMk id="2" creationId="{00000000-0000-0000-0000-000000000000}"/>
          </ac:spMkLst>
        </pc:spChg>
        <pc:spChg chg="mod">
          <ac:chgData name="Lars Andre Flaten" userId="237d35fd-c4c3-4035-80c2-94b40973cecb" providerId="ADAL" clId="{375202FC-0298-4A4A-BBE4-737AA31F9494}" dt="2022-09-12T11:03:33.647" v="1904" actId="20577"/>
          <ac:spMkLst>
            <pc:docMk/>
            <pc:sldMk cId="1834049000" sldId="485"/>
            <ac:spMk id="3" creationId="{00000000-0000-0000-0000-000000000000}"/>
          </ac:spMkLst>
        </pc:spChg>
      </pc:sldChg>
      <pc:sldChg chg="del">
        <pc:chgData name="Lars Andre Flaten" userId="237d35fd-c4c3-4035-80c2-94b40973cecb" providerId="ADAL" clId="{375202FC-0298-4A4A-BBE4-737AA31F9494}" dt="2022-09-12T10:29:23.223" v="892" actId="47"/>
        <pc:sldMkLst>
          <pc:docMk/>
          <pc:sldMk cId="2198361052" sldId="491"/>
        </pc:sldMkLst>
      </pc:sldChg>
      <pc:sldChg chg="modSp del mod">
        <pc:chgData name="Lars Andre Flaten" userId="237d35fd-c4c3-4035-80c2-94b40973cecb" providerId="ADAL" clId="{375202FC-0298-4A4A-BBE4-737AA31F9494}" dt="2022-09-12T10:09:22.115" v="28" actId="47"/>
        <pc:sldMkLst>
          <pc:docMk/>
          <pc:sldMk cId="1712155920" sldId="492"/>
        </pc:sldMkLst>
        <pc:spChg chg="mod">
          <ac:chgData name="Lars Andre Flaten" userId="237d35fd-c4c3-4035-80c2-94b40973cecb" providerId="ADAL" clId="{375202FC-0298-4A4A-BBE4-737AA31F9494}" dt="2022-09-12T10:09:08.629" v="23" actId="21"/>
          <ac:spMkLst>
            <pc:docMk/>
            <pc:sldMk cId="1712155920" sldId="492"/>
            <ac:spMk id="3" creationId="{00000000-0000-0000-0000-000000000000}"/>
          </ac:spMkLst>
        </pc:spChg>
      </pc:sldChg>
      <pc:sldChg chg="modSp del mod">
        <pc:chgData name="Lars Andre Flaten" userId="237d35fd-c4c3-4035-80c2-94b40973cecb" providerId="ADAL" clId="{375202FC-0298-4A4A-BBE4-737AA31F9494}" dt="2022-09-12T10:26:20.003" v="872" actId="47"/>
        <pc:sldMkLst>
          <pc:docMk/>
          <pc:sldMk cId="2969657738" sldId="493"/>
        </pc:sldMkLst>
        <pc:spChg chg="mod">
          <ac:chgData name="Lars Andre Flaten" userId="237d35fd-c4c3-4035-80c2-94b40973cecb" providerId="ADAL" clId="{375202FC-0298-4A4A-BBE4-737AA31F9494}" dt="2022-09-12T10:26:01.916" v="870" actId="113"/>
          <ac:spMkLst>
            <pc:docMk/>
            <pc:sldMk cId="2969657738" sldId="493"/>
            <ac:spMk id="4" creationId="{00000000-0000-0000-0000-000000000000}"/>
          </ac:spMkLst>
        </pc:spChg>
      </pc:sldChg>
      <pc:sldChg chg="del">
        <pc:chgData name="Lars Andre Flaten" userId="237d35fd-c4c3-4035-80c2-94b40973cecb" providerId="ADAL" clId="{375202FC-0298-4A4A-BBE4-737AA31F9494}" dt="2022-09-12T10:28:07.533" v="883" actId="47"/>
        <pc:sldMkLst>
          <pc:docMk/>
          <pc:sldMk cId="1268146000" sldId="494"/>
        </pc:sldMkLst>
      </pc:sldChg>
      <pc:sldChg chg="del">
        <pc:chgData name="Lars Andre Flaten" userId="237d35fd-c4c3-4035-80c2-94b40973cecb" providerId="ADAL" clId="{375202FC-0298-4A4A-BBE4-737AA31F9494}" dt="2022-09-12T10:28:25.642" v="887" actId="47"/>
        <pc:sldMkLst>
          <pc:docMk/>
          <pc:sldMk cId="329056467" sldId="495"/>
        </pc:sldMkLst>
      </pc:sldChg>
      <pc:sldChg chg="del">
        <pc:chgData name="Lars Andre Flaten" userId="237d35fd-c4c3-4035-80c2-94b40973cecb" providerId="ADAL" clId="{375202FC-0298-4A4A-BBE4-737AA31F9494}" dt="2022-09-12T10:29:21.645" v="891" actId="47"/>
        <pc:sldMkLst>
          <pc:docMk/>
          <pc:sldMk cId="2121618999" sldId="496"/>
        </pc:sldMkLst>
      </pc:sldChg>
      <pc:sldChg chg="del">
        <pc:chgData name="Lars Andre Flaten" userId="237d35fd-c4c3-4035-80c2-94b40973cecb" providerId="ADAL" clId="{375202FC-0298-4A4A-BBE4-737AA31F9494}" dt="2022-09-12T10:29:33.455" v="896" actId="47"/>
        <pc:sldMkLst>
          <pc:docMk/>
          <pc:sldMk cId="3363887421" sldId="498"/>
        </pc:sldMkLst>
      </pc:sldChg>
      <pc:sldChg chg="modSp mod">
        <pc:chgData name="Lars Andre Flaten" userId="237d35fd-c4c3-4035-80c2-94b40973cecb" providerId="ADAL" clId="{375202FC-0298-4A4A-BBE4-737AA31F9494}" dt="2022-09-12T10:47:14.324" v="1635" actId="20577"/>
        <pc:sldMkLst>
          <pc:docMk/>
          <pc:sldMk cId="102432893" sldId="501"/>
        </pc:sldMkLst>
        <pc:spChg chg="mod">
          <ac:chgData name="Lars Andre Flaten" userId="237d35fd-c4c3-4035-80c2-94b40973cecb" providerId="ADAL" clId="{375202FC-0298-4A4A-BBE4-737AA31F9494}" dt="2022-09-12T10:45:28.676" v="1474" actId="20577"/>
          <ac:spMkLst>
            <pc:docMk/>
            <pc:sldMk cId="102432893" sldId="501"/>
            <ac:spMk id="2" creationId="{00000000-0000-0000-0000-000000000000}"/>
          </ac:spMkLst>
        </pc:spChg>
        <pc:spChg chg="mod">
          <ac:chgData name="Lars Andre Flaten" userId="237d35fd-c4c3-4035-80c2-94b40973cecb" providerId="ADAL" clId="{375202FC-0298-4A4A-BBE4-737AA31F9494}" dt="2022-09-12T10:47:14.324" v="1635" actId="20577"/>
          <ac:spMkLst>
            <pc:docMk/>
            <pc:sldMk cId="102432893" sldId="501"/>
            <ac:spMk id="3" creationId="{00000000-0000-0000-0000-000000000000}"/>
          </ac:spMkLst>
        </pc:spChg>
      </pc:sldChg>
      <pc:sldChg chg="modSp mod">
        <pc:chgData name="Lars Andre Flaten" userId="237d35fd-c4c3-4035-80c2-94b40973cecb" providerId="ADAL" clId="{375202FC-0298-4A4A-BBE4-737AA31F9494}" dt="2022-09-13T06:46:20.480" v="2250" actId="20577"/>
        <pc:sldMkLst>
          <pc:docMk/>
          <pc:sldMk cId="1920442450" sldId="502"/>
        </pc:sldMkLst>
        <pc:spChg chg="mod">
          <ac:chgData name="Lars Andre Flaten" userId="237d35fd-c4c3-4035-80c2-94b40973cecb" providerId="ADAL" clId="{375202FC-0298-4A4A-BBE4-737AA31F9494}" dt="2022-09-12T10:15:53.881" v="460" actId="20577"/>
          <ac:spMkLst>
            <pc:docMk/>
            <pc:sldMk cId="1920442450" sldId="502"/>
            <ac:spMk id="2" creationId="{00000000-0000-0000-0000-000000000000}"/>
          </ac:spMkLst>
        </pc:spChg>
        <pc:spChg chg="mod">
          <ac:chgData name="Lars Andre Flaten" userId="237d35fd-c4c3-4035-80c2-94b40973cecb" providerId="ADAL" clId="{375202FC-0298-4A4A-BBE4-737AA31F9494}" dt="2022-09-13T06:46:20.480" v="2250" actId="20577"/>
          <ac:spMkLst>
            <pc:docMk/>
            <pc:sldMk cId="1920442450" sldId="502"/>
            <ac:spMk id="3" creationId="{00000000-0000-0000-0000-000000000000}"/>
          </ac:spMkLst>
        </pc:spChg>
      </pc:sldChg>
      <pc:sldChg chg="modSp mod">
        <pc:chgData name="Lars Andre Flaten" userId="237d35fd-c4c3-4035-80c2-94b40973cecb" providerId="ADAL" clId="{375202FC-0298-4A4A-BBE4-737AA31F9494}" dt="2022-09-12T11:06:57.509" v="1969" actId="207"/>
        <pc:sldMkLst>
          <pc:docMk/>
          <pc:sldMk cId="1659482481" sldId="503"/>
        </pc:sldMkLst>
        <pc:spChg chg="mod">
          <ac:chgData name="Lars Andre Flaten" userId="237d35fd-c4c3-4035-80c2-94b40973cecb" providerId="ADAL" clId="{375202FC-0298-4A4A-BBE4-737AA31F9494}" dt="2022-09-12T10:33:01.670" v="1035" actId="20577"/>
          <ac:spMkLst>
            <pc:docMk/>
            <pc:sldMk cId="1659482481" sldId="503"/>
            <ac:spMk id="2" creationId="{00000000-0000-0000-0000-000000000000}"/>
          </ac:spMkLst>
        </pc:spChg>
        <pc:spChg chg="mod">
          <ac:chgData name="Lars Andre Flaten" userId="237d35fd-c4c3-4035-80c2-94b40973cecb" providerId="ADAL" clId="{375202FC-0298-4A4A-BBE4-737AA31F9494}" dt="2022-09-12T11:06:57.509" v="1969" actId="207"/>
          <ac:spMkLst>
            <pc:docMk/>
            <pc:sldMk cId="1659482481" sldId="503"/>
            <ac:spMk id="3" creationId="{00000000-0000-0000-0000-000000000000}"/>
          </ac:spMkLst>
        </pc:spChg>
      </pc:sldChg>
      <pc:sldChg chg="modSp mod">
        <pc:chgData name="Lars Andre Flaten" userId="237d35fd-c4c3-4035-80c2-94b40973cecb" providerId="ADAL" clId="{375202FC-0298-4A4A-BBE4-737AA31F9494}" dt="2022-09-12T10:34:27.835" v="1049" actId="20577"/>
        <pc:sldMkLst>
          <pc:docMk/>
          <pc:sldMk cId="702355483" sldId="504"/>
        </pc:sldMkLst>
        <pc:spChg chg="mod">
          <ac:chgData name="Lars Andre Flaten" userId="237d35fd-c4c3-4035-80c2-94b40973cecb" providerId="ADAL" clId="{375202FC-0298-4A4A-BBE4-737AA31F9494}" dt="2022-09-12T10:34:27.835" v="1049" actId="20577"/>
          <ac:spMkLst>
            <pc:docMk/>
            <pc:sldMk cId="702355483" sldId="504"/>
            <ac:spMk id="2" creationId="{00000000-0000-0000-0000-000000000000}"/>
          </ac:spMkLst>
        </pc:spChg>
      </pc:sldChg>
      <pc:sldChg chg="ord">
        <pc:chgData name="Lars Andre Flaten" userId="237d35fd-c4c3-4035-80c2-94b40973cecb" providerId="ADAL" clId="{375202FC-0298-4A4A-BBE4-737AA31F9494}" dt="2022-09-13T06:53:45.716" v="2252"/>
        <pc:sldMkLst>
          <pc:docMk/>
          <pc:sldMk cId="399665314" sldId="505"/>
        </pc:sldMkLst>
      </pc:sldChg>
      <pc:sldChg chg="modSp del mod">
        <pc:chgData name="Lars Andre Flaten" userId="237d35fd-c4c3-4035-80c2-94b40973cecb" providerId="ADAL" clId="{375202FC-0298-4A4A-BBE4-737AA31F9494}" dt="2022-09-12T10:26:30.576" v="875" actId="47"/>
        <pc:sldMkLst>
          <pc:docMk/>
          <pc:sldMk cId="1423174308" sldId="509"/>
        </pc:sldMkLst>
        <pc:spChg chg="mod">
          <ac:chgData name="Lars Andre Flaten" userId="237d35fd-c4c3-4035-80c2-94b40973cecb" providerId="ADAL" clId="{375202FC-0298-4A4A-BBE4-737AA31F9494}" dt="2022-09-12T10:21:58.591" v="792" actId="20577"/>
          <ac:spMkLst>
            <pc:docMk/>
            <pc:sldMk cId="1423174308" sldId="509"/>
            <ac:spMk id="4" creationId="{00000000-0000-0000-0000-000000000000}"/>
          </ac:spMkLst>
        </pc:spChg>
      </pc:sldChg>
      <pc:sldChg chg="modSp add mod">
        <pc:chgData name="Lars Andre Flaten" userId="237d35fd-c4c3-4035-80c2-94b40973cecb" providerId="ADAL" clId="{375202FC-0298-4A4A-BBE4-737AA31F9494}" dt="2022-09-13T06:45:41.907" v="2239" actId="255"/>
        <pc:sldMkLst>
          <pc:docMk/>
          <pc:sldMk cId="3454882886" sldId="510"/>
        </pc:sldMkLst>
        <pc:spChg chg="mod">
          <ac:chgData name="Lars Andre Flaten" userId="237d35fd-c4c3-4035-80c2-94b40973cecb" providerId="ADAL" clId="{375202FC-0298-4A4A-BBE4-737AA31F9494}" dt="2022-09-12T10:10:43.594" v="31" actId="20577"/>
          <ac:spMkLst>
            <pc:docMk/>
            <pc:sldMk cId="3454882886" sldId="510"/>
            <ac:spMk id="2" creationId="{00000000-0000-0000-0000-000000000000}"/>
          </ac:spMkLst>
        </pc:spChg>
        <pc:spChg chg="mod">
          <ac:chgData name="Lars Andre Flaten" userId="237d35fd-c4c3-4035-80c2-94b40973cecb" providerId="ADAL" clId="{375202FC-0298-4A4A-BBE4-737AA31F9494}" dt="2022-09-13T06:45:41.907" v="2239" actId="255"/>
          <ac:spMkLst>
            <pc:docMk/>
            <pc:sldMk cId="3454882886" sldId="510"/>
            <ac:spMk id="3" creationId="{00000000-0000-0000-0000-000000000000}"/>
          </ac:spMkLst>
        </pc:spChg>
      </pc:sldChg>
      <pc:sldChg chg="modSp add mod">
        <pc:chgData name="Lars Andre Flaten" userId="237d35fd-c4c3-4035-80c2-94b40973cecb" providerId="ADAL" clId="{375202FC-0298-4A4A-BBE4-737AA31F9494}" dt="2022-09-12T10:47:27.806" v="1637" actId="20577"/>
        <pc:sldMkLst>
          <pc:docMk/>
          <pc:sldMk cId="2839626909" sldId="511"/>
        </pc:sldMkLst>
        <pc:spChg chg="mod">
          <ac:chgData name="Lars Andre Flaten" userId="237d35fd-c4c3-4035-80c2-94b40973cecb" providerId="ADAL" clId="{375202FC-0298-4A4A-BBE4-737AA31F9494}" dt="2022-09-12T10:46:17.739" v="1550" actId="20577"/>
          <ac:spMkLst>
            <pc:docMk/>
            <pc:sldMk cId="2839626909" sldId="511"/>
            <ac:spMk id="2" creationId="{00000000-0000-0000-0000-000000000000}"/>
          </ac:spMkLst>
        </pc:spChg>
        <pc:spChg chg="mod">
          <ac:chgData name="Lars Andre Flaten" userId="237d35fd-c4c3-4035-80c2-94b40973cecb" providerId="ADAL" clId="{375202FC-0298-4A4A-BBE4-737AA31F9494}" dt="2022-09-12T10:47:27.806" v="1637" actId="20577"/>
          <ac:spMkLst>
            <pc:docMk/>
            <pc:sldMk cId="2839626909" sldId="511"/>
            <ac:spMk id="3" creationId="{00000000-0000-0000-0000-000000000000}"/>
          </ac:spMkLst>
        </pc:spChg>
      </pc:sldChg>
      <pc:sldChg chg="add">
        <pc:chgData name="Lars Andre Flaten" userId="237d35fd-c4c3-4035-80c2-94b40973cecb" providerId="ADAL" clId="{375202FC-0298-4A4A-BBE4-737AA31F9494}" dt="2022-09-12T10:25:56.489" v="868"/>
        <pc:sldMkLst>
          <pc:docMk/>
          <pc:sldMk cId="1684501975" sldId="512"/>
        </pc:sldMkLst>
      </pc:sldChg>
      <pc:sldChg chg="modSp add mod">
        <pc:chgData name="Lars Andre Flaten" userId="237d35fd-c4c3-4035-80c2-94b40973cecb" providerId="ADAL" clId="{375202FC-0298-4A4A-BBE4-737AA31F9494}" dt="2022-09-12T10:26:26.328" v="874" actId="113"/>
        <pc:sldMkLst>
          <pc:docMk/>
          <pc:sldMk cId="3998078329" sldId="513"/>
        </pc:sldMkLst>
        <pc:spChg chg="mod">
          <ac:chgData name="Lars Andre Flaten" userId="237d35fd-c4c3-4035-80c2-94b40973cecb" providerId="ADAL" clId="{375202FC-0298-4A4A-BBE4-737AA31F9494}" dt="2022-09-12T10:26:26.328" v="874" actId="113"/>
          <ac:spMkLst>
            <pc:docMk/>
            <pc:sldMk cId="3998078329" sldId="513"/>
            <ac:spMk id="4" creationId="{00000000-0000-0000-0000-000000000000}"/>
          </ac:spMkLst>
        </pc:spChg>
      </pc:sldChg>
      <pc:sldChg chg="modSp add mod">
        <pc:chgData name="Lars Andre Flaten" userId="237d35fd-c4c3-4035-80c2-94b40973cecb" providerId="ADAL" clId="{375202FC-0298-4A4A-BBE4-737AA31F9494}" dt="2022-09-12T10:28:04.659" v="882" actId="113"/>
        <pc:sldMkLst>
          <pc:docMk/>
          <pc:sldMk cId="2443303864" sldId="514"/>
        </pc:sldMkLst>
        <pc:spChg chg="mod">
          <ac:chgData name="Lars Andre Flaten" userId="237d35fd-c4c3-4035-80c2-94b40973cecb" providerId="ADAL" clId="{375202FC-0298-4A4A-BBE4-737AA31F9494}" dt="2022-09-12T10:28:04.659" v="882" actId="113"/>
          <ac:spMkLst>
            <pc:docMk/>
            <pc:sldMk cId="2443303864" sldId="514"/>
            <ac:spMk id="4" creationId="{00000000-0000-0000-0000-000000000000}"/>
          </ac:spMkLst>
        </pc:spChg>
      </pc:sldChg>
      <pc:sldChg chg="modSp add del mod">
        <pc:chgData name="Lars Andre Flaten" userId="237d35fd-c4c3-4035-80c2-94b40973cecb" providerId="ADAL" clId="{375202FC-0298-4A4A-BBE4-737AA31F9494}" dt="2022-09-12T10:27:53.994" v="879" actId="2696"/>
        <pc:sldMkLst>
          <pc:docMk/>
          <pc:sldMk cId="2801095929" sldId="514"/>
        </pc:sldMkLst>
        <pc:spChg chg="mod">
          <ac:chgData name="Lars Andre Flaten" userId="237d35fd-c4c3-4035-80c2-94b40973cecb" providerId="ADAL" clId="{375202FC-0298-4A4A-BBE4-737AA31F9494}" dt="2022-09-12T10:27:43.236" v="878" actId="113"/>
          <ac:spMkLst>
            <pc:docMk/>
            <pc:sldMk cId="2801095929" sldId="514"/>
            <ac:spMk id="4" creationId="{00000000-0000-0000-0000-000000000000}"/>
          </ac:spMkLst>
        </pc:spChg>
      </pc:sldChg>
      <pc:sldChg chg="modSp add mod">
        <pc:chgData name="Lars Andre Flaten" userId="237d35fd-c4c3-4035-80c2-94b40973cecb" providerId="ADAL" clId="{375202FC-0298-4A4A-BBE4-737AA31F9494}" dt="2022-09-12T10:28:23.139" v="886" actId="113"/>
        <pc:sldMkLst>
          <pc:docMk/>
          <pc:sldMk cId="3939849481" sldId="515"/>
        </pc:sldMkLst>
        <pc:spChg chg="mod">
          <ac:chgData name="Lars Andre Flaten" userId="237d35fd-c4c3-4035-80c2-94b40973cecb" providerId="ADAL" clId="{375202FC-0298-4A4A-BBE4-737AA31F9494}" dt="2022-09-12T10:28:23.139" v="886" actId="113"/>
          <ac:spMkLst>
            <pc:docMk/>
            <pc:sldMk cId="3939849481" sldId="515"/>
            <ac:spMk id="4" creationId="{00000000-0000-0000-0000-000000000000}"/>
          </ac:spMkLst>
        </pc:spChg>
      </pc:sldChg>
      <pc:sldChg chg="modSp add mod">
        <pc:chgData name="Lars Andre Flaten" userId="237d35fd-c4c3-4035-80c2-94b40973cecb" providerId="ADAL" clId="{375202FC-0298-4A4A-BBE4-737AA31F9494}" dt="2022-09-12T10:29:17.629" v="890" actId="113"/>
        <pc:sldMkLst>
          <pc:docMk/>
          <pc:sldMk cId="3554750522" sldId="516"/>
        </pc:sldMkLst>
        <pc:spChg chg="mod">
          <ac:chgData name="Lars Andre Flaten" userId="237d35fd-c4c3-4035-80c2-94b40973cecb" providerId="ADAL" clId="{375202FC-0298-4A4A-BBE4-737AA31F9494}" dt="2022-09-12T10:29:17.629" v="890" actId="113"/>
          <ac:spMkLst>
            <pc:docMk/>
            <pc:sldMk cId="3554750522" sldId="516"/>
            <ac:spMk id="4" creationId="{00000000-0000-0000-0000-000000000000}"/>
          </ac:spMkLst>
        </pc:spChg>
      </pc:sldChg>
      <pc:sldChg chg="modSp add mod">
        <pc:chgData name="Lars Andre Flaten" userId="237d35fd-c4c3-4035-80c2-94b40973cecb" providerId="ADAL" clId="{375202FC-0298-4A4A-BBE4-737AA31F9494}" dt="2022-09-12T10:29:31.203" v="895" actId="113"/>
        <pc:sldMkLst>
          <pc:docMk/>
          <pc:sldMk cId="2695954238" sldId="517"/>
        </pc:sldMkLst>
        <pc:spChg chg="mod">
          <ac:chgData name="Lars Andre Flaten" userId="237d35fd-c4c3-4035-80c2-94b40973cecb" providerId="ADAL" clId="{375202FC-0298-4A4A-BBE4-737AA31F9494}" dt="2022-09-12T10:29:31.203" v="895" actId="113"/>
          <ac:spMkLst>
            <pc:docMk/>
            <pc:sldMk cId="2695954238" sldId="517"/>
            <ac:spMk id="4" creationId="{00000000-0000-0000-0000-000000000000}"/>
          </ac:spMkLst>
        </pc:spChg>
      </pc:sldChg>
      <pc:sldChg chg="modSp new del mod">
        <pc:chgData name="Lars Andre Flaten" userId="237d35fd-c4c3-4035-80c2-94b40973cecb" providerId="ADAL" clId="{375202FC-0298-4A4A-BBE4-737AA31F9494}" dt="2022-09-12T10:49:39.068" v="1758" actId="47"/>
        <pc:sldMkLst>
          <pc:docMk/>
          <pc:sldMk cId="1756043863" sldId="518"/>
        </pc:sldMkLst>
        <pc:spChg chg="mod">
          <ac:chgData name="Lars Andre Flaten" userId="237d35fd-c4c3-4035-80c2-94b40973cecb" providerId="ADAL" clId="{375202FC-0298-4A4A-BBE4-737AA31F9494}" dt="2022-09-12T10:30:05.544" v="913" actId="20577"/>
          <ac:spMkLst>
            <pc:docMk/>
            <pc:sldMk cId="1756043863" sldId="518"/>
            <ac:spMk id="2" creationId="{5B93734F-1852-4A1B-BBE6-90C4FE5F718B}"/>
          </ac:spMkLst>
        </pc:spChg>
      </pc:sldChg>
      <pc:sldChg chg="modSp new del mod">
        <pc:chgData name="Lars Andre Flaten" userId="237d35fd-c4c3-4035-80c2-94b40973cecb" providerId="ADAL" clId="{375202FC-0298-4A4A-BBE4-737AA31F9494}" dt="2022-09-12T10:49:29.428" v="1755" actId="47"/>
        <pc:sldMkLst>
          <pc:docMk/>
          <pc:sldMk cId="183271393" sldId="519"/>
        </pc:sldMkLst>
        <pc:spChg chg="mod">
          <ac:chgData name="Lars Andre Flaten" userId="237d35fd-c4c3-4035-80c2-94b40973cecb" providerId="ADAL" clId="{375202FC-0298-4A4A-BBE4-737AA31F9494}" dt="2022-09-12T10:30:23.547" v="945" actId="20577"/>
          <ac:spMkLst>
            <pc:docMk/>
            <pc:sldMk cId="183271393" sldId="519"/>
            <ac:spMk id="2" creationId="{0D127CE2-0351-47C2-9A64-58EFDD2A9932}"/>
          </ac:spMkLst>
        </pc:spChg>
      </pc:sldChg>
      <pc:sldChg chg="modSp new del mod">
        <pc:chgData name="Lars Andre Flaten" userId="237d35fd-c4c3-4035-80c2-94b40973cecb" providerId="ADAL" clId="{375202FC-0298-4A4A-BBE4-737AA31F9494}" dt="2022-09-12T10:49:28.214" v="1754" actId="47"/>
        <pc:sldMkLst>
          <pc:docMk/>
          <pc:sldMk cId="2461626571" sldId="520"/>
        </pc:sldMkLst>
        <pc:spChg chg="mod">
          <ac:chgData name="Lars Andre Flaten" userId="237d35fd-c4c3-4035-80c2-94b40973cecb" providerId="ADAL" clId="{375202FC-0298-4A4A-BBE4-737AA31F9494}" dt="2022-09-12T10:30:32.869" v="979" actId="20577"/>
          <ac:spMkLst>
            <pc:docMk/>
            <pc:sldMk cId="2461626571" sldId="520"/>
            <ac:spMk id="2" creationId="{2C643CDC-1DC2-4580-85FA-33164C6213A5}"/>
          </ac:spMkLst>
        </pc:spChg>
      </pc:sldChg>
      <pc:sldChg chg="modSp add mod">
        <pc:chgData name="Lars Andre Flaten" userId="237d35fd-c4c3-4035-80c2-94b40973cecb" providerId="ADAL" clId="{375202FC-0298-4A4A-BBE4-737AA31F9494}" dt="2022-09-12T10:33:38.030" v="1045" actId="113"/>
        <pc:sldMkLst>
          <pc:docMk/>
          <pc:sldMk cId="3506560220" sldId="521"/>
        </pc:sldMkLst>
        <pc:spChg chg="mod">
          <ac:chgData name="Lars Andre Flaten" userId="237d35fd-c4c3-4035-80c2-94b40973cecb" providerId="ADAL" clId="{375202FC-0298-4A4A-BBE4-737AA31F9494}" dt="2022-09-12T10:33:38.030" v="1045" actId="113"/>
          <ac:spMkLst>
            <pc:docMk/>
            <pc:sldMk cId="3506560220" sldId="521"/>
            <ac:spMk id="4" creationId="{00000000-0000-0000-0000-000000000000}"/>
          </ac:spMkLst>
        </pc:spChg>
      </pc:sldChg>
      <pc:sldChg chg="modSp add mod">
        <pc:chgData name="Lars Andre Flaten" userId="237d35fd-c4c3-4035-80c2-94b40973cecb" providerId="ADAL" clId="{375202FC-0298-4A4A-BBE4-737AA31F9494}" dt="2022-09-12T11:08:30.135" v="1978" actId="20577"/>
        <pc:sldMkLst>
          <pc:docMk/>
          <pc:sldMk cId="3937753848" sldId="522"/>
        </pc:sldMkLst>
        <pc:spChg chg="mod">
          <ac:chgData name="Lars Andre Flaten" userId="237d35fd-c4c3-4035-80c2-94b40973cecb" providerId="ADAL" clId="{375202FC-0298-4A4A-BBE4-737AA31F9494}" dt="2022-09-12T10:43:50.155" v="1229" actId="20577"/>
          <ac:spMkLst>
            <pc:docMk/>
            <pc:sldMk cId="3937753848" sldId="522"/>
            <ac:spMk id="2" creationId="{00000000-0000-0000-0000-000000000000}"/>
          </ac:spMkLst>
        </pc:spChg>
        <pc:spChg chg="mod">
          <ac:chgData name="Lars Andre Flaten" userId="237d35fd-c4c3-4035-80c2-94b40973cecb" providerId="ADAL" clId="{375202FC-0298-4A4A-BBE4-737AA31F9494}" dt="2022-09-12T11:08:30.135" v="1978" actId="20577"/>
          <ac:spMkLst>
            <pc:docMk/>
            <pc:sldMk cId="3937753848" sldId="522"/>
            <ac:spMk id="3" creationId="{00000000-0000-0000-0000-000000000000}"/>
          </ac:spMkLst>
        </pc:spChg>
      </pc:sldChg>
      <pc:sldChg chg="modSp new mod">
        <pc:chgData name="Lars Andre Flaten" userId="237d35fd-c4c3-4035-80c2-94b40973cecb" providerId="ADAL" clId="{375202FC-0298-4A4A-BBE4-737AA31F9494}" dt="2022-09-12T11:11:34.051" v="2055" actId="6549"/>
        <pc:sldMkLst>
          <pc:docMk/>
          <pc:sldMk cId="2687410219" sldId="523"/>
        </pc:sldMkLst>
        <pc:spChg chg="mod">
          <ac:chgData name="Lars Andre Flaten" userId="237d35fd-c4c3-4035-80c2-94b40973cecb" providerId="ADAL" clId="{375202FC-0298-4A4A-BBE4-737AA31F9494}" dt="2022-09-12T10:44:05.941" v="1281" actId="20577"/>
          <ac:spMkLst>
            <pc:docMk/>
            <pc:sldMk cId="2687410219" sldId="523"/>
            <ac:spMk id="2" creationId="{C7DA2BE5-AB6C-44D9-B524-66416C7C0F2D}"/>
          </ac:spMkLst>
        </pc:spChg>
        <pc:spChg chg="mod">
          <ac:chgData name="Lars Andre Flaten" userId="237d35fd-c4c3-4035-80c2-94b40973cecb" providerId="ADAL" clId="{375202FC-0298-4A4A-BBE4-737AA31F9494}" dt="2022-09-12T11:11:34.051" v="2055" actId="6549"/>
          <ac:spMkLst>
            <pc:docMk/>
            <pc:sldMk cId="2687410219" sldId="523"/>
            <ac:spMk id="3" creationId="{751B9F81-9889-4F3D-B7A9-30958CF9902F}"/>
          </ac:spMkLst>
        </pc:spChg>
      </pc:sldChg>
      <pc:sldChg chg="modSp new mod ord">
        <pc:chgData name="Lars Andre Flaten" userId="237d35fd-c4c3-4035-80c2-94b40973cecb" providerId="ADAL" clId="{375202FC-0298-4A4A-BBE4-737AA31F9494}" dt="2022-09-12T11:11:29.913" v="2054" actId="6549"/>
        <pc:sldMkLst>
          <pc:docMk/>
          <pc:sldMk cId="3990342695" sldId="524"/>
        </pc:sldMkLst>
        <pc:spChg chg="mod">
          <ac:chgData name="Lars Andre Flaten" userId="237d35fd-c4c3-4035-80c2-94b40973cecb" providerId="ADAL" clId="{375202FC-0298-4A4A-BBE4-737AA31F9494}" dt="2022-09-12T10:44:43.052" v="1370" actId="20577"/>
          <ac:spMkLst>
            <pc:docMk/>
            <pc:sldMk cId="3990342695" sldId="524"/>
            <ac:spMk id="2" creationId="{F4A11B0F-720A-4CE4-B915-C8CA634C5AD3}"/>
          </ac:spMkLst>
        </pc:spChg>
        <pc:spChg chg="mod">
          <ac:chgData name="Lars Andre Flaten" userId="237d35fd-c4c3-4035-80c2-94b40973cecb" providerId="ADAL" clId="{375202FC-0298-4A4A-BBE4-737AA31F9494}" dt="2022-09-12T11:11:29.913" v="2054" actId="6549"/>
          <ac:spMkLst>
            <pc:docMk/>
            <pc:sldMk cId="3990342695" sldId="524"/>
            <ac:spMk id="3" creationId="{1D249944-8905-48A4-8415-B50E3E7D9046}"/>
          </ac:spMkLst>
        </pc:spChg>
      </pc:sldChg>
      <pc:sldChg chg="modSp new mod">
        <pc:chgData name="Lars Andre Flaten" userId="237d35fd-c4c3-4035-80c2-94b40973cecb" providerId="ADAL" clId="{375202FC-0298-4A4A-BBE4-737AA31F9494}" dt="2022-09-13T07:01:16.088" v="2253" actId="20577"/>
        <pc:sldMkLst>
          <pc:docMk/>
          <pc:sldMk cId="1036576037" sldId="525"/>
        </pc:sldMkLst>
        <pc:spChg chg="mod">
          <ac:chgData name="Lars Andre Flaten" userId="237d35fd-c4c3-4035-80c2-94b40973cecb" providerId="ADAL" clId="{375202FC-0298-4A4A-BBE4-737AA31F9494}" dt="2022-09-12T11:09:37.192" v="1979" actId="20577"/>
          <ac:spMkLst>
            <pc:docMk/>
            <pc:sldMk cId="1036576037" sldId="525"/>
            <ac:spMk id="2" creationId="{24BAC06E-C3AF-4D8B-A731-9E7C4238738A}"/>
          </ac:spMkLst>
        </pc:spChg>
        <pc:spChg chg="mod">
          <ac:chgData name="Lars Andre Flaten" userId="237d35fd-c4c3-4035-80c2-94b40973cecb" providerId="ADAL" clId="{375202FC-0298-4A4A-BBE4-737AA31F9494}" dt="2022-09-13T07:01:16.088" v="2253" actId="20577"/>
          <ac:spMkLst>
            <pc:docMk/>
            <pc:sldMk cId="1036576037" sldId="525"/>
            <ac:spMk id="3" creationId="{B941C922-B41F-42B8-9217-47F6799612D5}"/>
          </ac:spMkLst>
        </pc:spChg>
      </pc:sldChg>
    </pc:docChg>
  </pc:docChgLst>
  <pc:docChgLst>
    <pc:chgData name="Lars Andre Flaten" userId="237d35fd-c4c3-4035-80c2-94b40973cecb" providerId="ADAL" clId="{9257C539-8196-4193-94BE-AEA540483372}"/>
    <pc:docChg chg="delSld modSld">
      <pc:chgData name="Lars Andre Flaten" userId="237d35fd-c4c3-4035-80c2-94b40973cecb" providerId="ADAL" clId="{9257C539-8196-4193-94BE-AEA540483372}" dt="2022-09-21T08:06:43.473" v="407" actId="6549"/>
      <pc:docMkLst>
        <pc:docMk/>
      </pc:docMkLst>
      <pc:sldChg chg="modSp mod">
        <pc:chgData name="Lars Andre Flaten" userId="237d35fd-c4c3-4035-80c2-94b40973cecb" providerId="ADAL" clId="{9257C539-8196-4193-94BE-AEA540483372}" dt="2022-09-16T10:50:26.736" v="185" actId="20577"/>
        <pc:sldMkLst>
          <pc:docMk/>
          <pc:sldMk cId="3085319336" sldId="419"/>
        </pc:sldMkLst>
        <pc:spChg chg="mod">
          <ac:chgData name="Lars Andre Flaten" userId="237d35fd-c4c3-4035-80c2-94b40973cecb" providerId="ADAL" clId="{9257C539-8196-4193-94BE-AEA540483372}" dt="2022-09-16T10:50:26.736" v="185" actId="20577"/>
          <ac:spMkLst>
            <pc:docMk/>
            <pc:sldMk cId="3085319336" sldId="419"/>
            <ac:spMk id="3" creationId="{00000000-0000-0000-0000-000000000000}"/>
          </ac:spMkLst>
        </pc:spChg>
      </pc:sldChg>
      <pc:sldChg chg="modSp del mod modAnim">
        <pc:chgData name="Lars Andre Flaten" userId="237d35fd-c4c3-4035-80c2-94b40973cecb" providerId="ADAL" clId="{9257C539-8196-4193-94BE-AEA540483372}" dt="2022-09-16T10:50:29.491" v="186" actId="47"/>
        <pc:sldMkLst>
          <pc:docMk/>
          <pc:sldMk cId="3836003783" sldId="430"/>
        </pc:sldMkLst>
        <pc:spChg chg="mod">
          <ac:chgData name="Lars Andre Flaten" userId="237d35fd-c4c3-4035-80c2-94b40973cecb" providerId="ADAL" clId="{9257C539-8196-4193-94BE-AEA540483372}" dt="2022-09-16T10:50:21.274" v="183" actId="21"/>
          <ac:spMkLst>
            <pc:docMk/>
            <pc:sldMk cId="3836003783" sldId="430"/>
            <ac:spMk id="3" creationId="{00000000-0000-0000-0000-000000000000}"/>
          </ac:spMkLst>
        </pc:spChg>
      </pc:sldChg>
      <pc:sldChg chg="modSp mod">
        <pc:chgData name="Lars Andre Flaten" userId="237d35fd-c4c3-4035-80c2-94b40973cecb" providerId="ADAL" clId="{9257C539-8196-4193-94BE-AEA540483372}" dt="2022-09-21T07:53:57.756" v="237" actId="20577"/>
        <pc:sldMkLst>
          <pc:docMk/>
          <pc:sldMk cId="2431454040" sldId="469"/>
        </pc:sldMkLst>
        <pc:spChg chg="mod">
          <ac:chgData name="Lars Andre Flaten" userId="237d35fd-c4c3-4035-80c2-94b40973cecb" providerId="ADAL" clId="{9257C539-8196-4193-94BE-AEA540483372}" dt="2022-09-21T07:53:57.756" v="237" actId="20577"/>
          <ac:spMkLst>
            <pc:docMk/>
            <pc:sldMk cId="2431454040" sldId="469"/>
            <ac:spMk id="2" creationId="{00000000-0000-0000-0000-000000000000}"/>
          </ac:spMkLst>
        </pc:spChg>
        <pc:spChg chg="mod">
          <ac:chgData name="Lars Andre Flaten" userId="237d35fd-c4c3-4035-80c2-94b40973cecb" providerId="ADAL" clId="{9257C539-8196-4193-94BE-AEA540483372}" dt="2022-09-20T09:18:17.227" v="208" actId="20577"/>
          <ac:spMkLst>
            <pc:docMk/>
            <pc:sldMk cId="2431454040" sldId="469"/>
            <ac:spMk id="3" creationId="{00000000-0000-0000-0000-000000000000}"/>
          </ac:spMkLst>
        </pc:spChg>
      </pc:sldChg>
      <pc:sldChg chg="modSp mod">
        <pc:chgData name="Lars Andre Flaten" userId="237d35fd-c4c3-4035-80c2-94b40973cecb" providerId="ADAL" clId="{9257C539-8196-4193-94BE-AEA540483372}" dt="2022-09-16T10:40:21.802" v="23" actId="255"/>
        <pc:sldMkLst>
          <pc:docMk/>
          <pc:sldMk cId="102432893" sldId="501"/>
        </pc:sldMkLst>
        <pc:spChg chg="mod">
          <ac:chgData name="Lars Andre Flaten" userId="237d35fd-c4c3-4035-80c2-94b40973cecb" providerId="ADAL" clId="{9257C539-8196-4193-94BE-AEA540483372}" dt="2022-09-16T10:40:21.802" v="23" actId="255"/>
          <ac:spMkLst>
            <pc:docMk/>
            <pc:sldMk cId="102432893" sldId="501"/>
            <ac:spMk id="3" creationId="{00000000-0000-0000-0000-000000000000}"/>
          </ac:spMkLst>
        </pc:spChg>
      </pc:sldChg>
      <pc:sldChg chg="modSp mod">
        <pc:chgData name="Lars Andre Flaten" userId="237d35fd-c4c3-4035-80c2-94b40973cecb" providerId="ADAL" clId="{9257C539-8196-4193-94BE-AEA540483372}" dt="2022-09-21T07:53:31.871" v="221" actId="20577"/>
        <pc:sldMkLst>
          <pc:docMk/>
          <pc:sldMk cId="1920442450" sldId="502"/>
        </pc:sldMkLst>
        <pc:spChg chg="mod">
          <ac:chgData name="Lars Andre Flaten" userId="237d35fd-c4c3-4035-80c2-94b40973cecb" providerId="ADAL" clId="{9257C539-8196-4193-94BE-AEA540483372}" dt="2022-09-21T07:53:31.871" v="221" actId="20577"/>
          <ac:spMkLst>
            <pc:docMk/>
            <pc:sldMk cId="1920442450" sldId="502"/>
            <ac:spMk id="2" creationId="{00000000-0000-0000-0000-000000000000}"/>
          </ac:spMkLst>
        </pc:spChg>
      </pc:sldChg>
      <pc:sldChg chg="modSp mod">
        <pc:chgData name="Lars Andre Flaten" userId="237d35fd-c4c3-4035-80c2-94b40973cecb" providerId="ADAL" clId="{9257C539-8196-4193-94BE-AEA540483372}" dt="2022-09-21T08:01:32.077" v="338" actId="20577"/>
        <pc:sldMkLst>
          <pc:docMk/>
          <pc:sldMk cId="1659482481" sldId="503"/>
        </pc:sldMkLst>
        <pc:spChg chg="mod">
          <ac:chgData name="Lars Andre Flaten" userId="237d35fd-c4c3-4035-80c2-94b40973cecb" providerId="ADAL" clId="{9257C539-8196-4193-94BE-AEA540483372}" dt="2022-09-21T07:53:39.074" v="225" actId="20577"/>
          <ac:spMkLst>
            <pc:docMk/>
            <pc:sldMk cId="1659482481" sldId="503"/>
            <ac:spMk id="2" creationId="{00000000-0000-0000-0000-000000000000}"/>
          </ac:spMkLst>
        </pc:spChg>
        <pc:spChg chg="mod">
          <ac:chgData name="Lars Andre Flaten" userId="237d35fd-c4c3-4035-80c2-94b40973cecb" providerId="ADAL" clId="{9257C539-8196-4193-94BE-AEA540483372}" dt="2022-09-21T08:01:32.077" v="338" actId="20577"/>
          <ac:spMkLst>
            <pc:docMk/>
            <pc:sldMk cId="1659482481" sldId="503"/>
            <ac:spMk id="3" creationId="{00000000-0000-0000-0000-000000000000}"/>
          </ac:spMkLst>
        </pc:spChg>
      </pc:sldChg>
      <pc:sldChg chg="modSp mod">
        <pc:chgData name="Lars Andre Flaten" userId="237d35fd-c4c3-4035-80c2-94b40973cecb" providerId="ADAL" clId="{9257C539-8196-4193-94BE-AEA540483372}" dt="2022-09-21T07:53:50.001" v="231" actId="20577"/>
        <pc:sldMkLst>
          <pc:docMk/>
          <pc:sldMk cId="702355483" sldId="504"/>
        </pc:sldMkLst>
        <pc:spChg chg="mod">
          <ac:chgData name="Lars Andre Flaten" userId="237d35fd-c4c3-4035-80c2-94b40973cecb" providerId="ADAL" clId="{9257C539-8196-4193-94BE-AEA540483372}" dt="2022-09-21T07:53:50.001" v="231" actId="20577"/>
          <ac:spMkLst>
            <pc:docMk/>
            <pc:sldMk cId="702355483" sldId="504"/>
            <ac:spMk id="2" creationId="{00000000-0000-0000-0000-000000000000}"/>
          </ac:spMkLst>
        </pc:spChg>
      </pc:sldChg>
      <pc:sldChg chg="modSp mod">
        <pc:chgData name="Lars Andre Flaten" userId="237d35fd-c4c3-4035-80c2-94b40973cecb" providerId="ADAL" clId="{9257C539-8196-4193-94BE-AEA540483372}" dt="2022-09-21T07:53:27.465" v="217" actId="20577"/>
        <pc:sldMkLst>
          <pc:docMk/>
          <pc:sldMk cId="3454882886" sldId="510"/>
        </pc:sldMkLst>
        <pc:spChg chg="mod">
          <ac:chgData name="Lars Andre Flaten" userId="237d35fd-c4c3-4035-80c2-94b40973cecb" providerId="ADAL" clId="{9257C539-8196-4193-94BE-AEA540483372}" dt="2022-09-21T07:53:27.465" v="217" actId="20577"/>
          <ac:spMkLst>
            <pc:docMk/>
            <pc:sldMk cId="3454882886" sldId="510"/>
            <ac:spMk id="2" creationId="{00000000-0000-0000-0000-000000000000}"/>
          </ac:spMkLst>
        </pc:spChg>
      </pc:sldChg>
      <pc:sldChg chg="modSp mod">
        <pc:chgData name="Lars Andre Flaten" userId="237d35fd-c4c3-4035-80c2-94b40973cecb" providerId="ADAL" clId="{9257C539-8196-4193-94BE-AEA540483372}" dt="2022-09-16T10:41:32.634" v="27" actId="5793"/>
        <pc:sldMkLst>
          <pc:docMk/>
          <pc:sldMk cId="2839626909" sldId="511"/>
        </pc:sldMkLst>
        <pc:spChg chg="mod">
          <ac:chgData name="Lars Andre Flaten" userId="237d35fd-c4c3-4035-80c2-94b40973cecb" providerId="ADAL" clId="{9257C539-8196-4193-94BE-AEA540483372}" dt="2022-09-16T10:41:32.634" v="27" actId="5793"/>
          <ac:spMkLst>
            <pc:docMk/>
            <pc:sldMk cId="2839626909" sldId="511"/>
            <ac:spMk id="3" creationId="{00000000-0000-0000-0000-000000000000}"/>
          </ac:spMkLst>
        </pc:spChg>
      </pc:sldChg>
      <pc:sldChg chg="modSp mod">
        <pc:chgData name="Lars Andre Flaten" userId="237d35fd-c4c3-4035-80c2-94b40973cecb" providerId="ADAL" clId="{9257C539-8196-4193-94BE-AEA540483372}" dt="2022-09-21T08:06:43.473" v="407" actId="6549"/>
        <pc:sldMkLst>
          <pc:docMk/>
          <pc:sldMk cId="3998078329" sldId="513"/>
        </pc:sldMkLst>
        <pc:spChg chg="mod">
          <ac:chgData name="Lars Andre Flaten" userId="237d35fd-c4c3-4035-80c2-94b40973cecb" providerId="ADAL" clId="{9257C539-8196-4193-94BE-AEA540483372}" dt="2022-09-21T08:06:43.473" v="407" actId="6549"/>
          <ac:spMkLst>
            <pc:docMk/>
            <pc:sldMk cId="3998078329" sldId="513"/>
            <ac:spMk id="4" creationId="{00000000-0000-0000-0000-000000000000}"/>
          </ac:spMkLst>
        </pc:spChg>
      </pc:sldChg>
      <pc:sldChg chg="modSp mod">
        <pc:chgData name="Lars Andre Flaten" userId="237d35fd-c4c3-4035-80c2-94b40973cecb" providerId="ADAL" clId="{9257C539-8196-4193-94BE-AEA540483372}" dt="2022-09-21T08:06:37.357" v="406" actId="20577"/>
        <pc:sldMkLst>
          <pc:docMk/>
          <pc:sldMk cId="2443303864" sldId="514"/>
        </pc:sldMkLst>
        <pc:spChg chg="mod">
          <ac:chgData name="Lars Andre Flaten" userId="237d35fd-c4c3-4035-80c2-94b40973cecb" providerId="ADAL" clId="{9257C539-8196-4193-94BE-AEA540483372}" dt="2022-09-21T08:06:37.357" v="406" actId="20577"/>
          <ac:spMkLst>
            <pc:docMk/>
            <pc:sldMk cId="2443303864" sldId="514"/>
            <ac:spMk id="4" creationId="{00000000-0000-0000-0000-000000000000}"/>
          </ac:spMkLst>
        </pc:spChg>
      </pc:sldChg>
      <pc:sldChg chg="modSp mod">
        <pc:chgData name="Lars Andre Flaten" userId="237d35fd-c4c3-4035-80c2-94b40973cecb" providerId="ADAL" clId="{9257C539-8196-4193-94BE-AEA540483372}" dt="2022-09-16T10:44:46.474" v="63" actId="20577"/>
        <pc:sldMkLst>
          <pc:docMk/>
          <pc:sldMk cId="3937753848" sldId="522"/>
        </pc:sldMkLst>
        <pc:spChg chg="mod">
          <ac:chgData name="Lars Andre Flaten" userId="237d35fd-c4c3-4035-80c2-94b40973cecb" providerId="ADAL" clId="{9257C539-8196-4193-94BE-AEA540483372}" dt="2022-09-16T10:44:46.474" v="63" actId="20577"/>
          <ac:spMkLst>
            <pc:docMk/>
            <pc:sldMk cId="3937753848" sldId="522"/>
            <ac:spMk id="3" creationId="{00000000-0000-0000-0000-000000000000}"/>
          </ac:spMkLst>
        </pc:spChg>
      </pc:sldChg>
      <pc:sldChg chg="modSp mod">
        <pc:chgData name="Lars Andre Flaten" userId="237d35fd-c4c3-4035-80c2-94b40973cecb" providerId="ADAL" clId="{9257C539-8196-4193-94BE-AEA540483372}" dt="2022-09-16T10:46:54.974" v="65" actId="6549"/>
        <pc:sldMkLst>
          <pc:docMk/>
          <pc:sldMk cId="3990342695" sldId="524"/>
        </pc:sldMkLst>
        <pc:spChg chg="mod">
          <ac:chgData name="Lars Andre Flaten" userId="237d35fd-c4c3-4035-80c2-94b40973cecb" providerId="ADAL" clId="{9257C539-8196-4193-94BE-AEA540483372}" dt="2022-09-16T10:46:54.974" v="65" actId="6549"/>
          <ac:spMkLst>
            <pc:docMk/>
            <pc:sldMk cId="3990342695" sldId="524"/>
            <ac:spMk id="3" creationId="{1D249944-8905-48A4-8415-B50E3E7D9046}"/>
          </ac:spMkLst>
        </pc:spChg>
      </pc:sldChg>
      <pc:sldChg chg="modSp mod modAnim">
        <pc:chgData name="Lars Andre Flaten" userId="237d35fd-c4c3-4035-80c2-94b40973cecb" providerId="ADAL" clId="{9257C539-8196-4193-94BE-AEA540483372}" dt="2022-09-20T08:36:43.256" v="190" actId="20577"/>
        <pc:sldMkLst>
          <pc:docMk/>
          <pc:sldMk cId="1036576037" sldId="525"/>
        </pc:sldMkLst>
        <pc:spChg chg="mod">
          <ac:chgData name="Lars Andre Flaten" userId="237d35fd-c4c3-4035-80c2-94b40973cecb" providerId="ADAL" clId="{9257C539-8196-4193-94BE-AEA540483372}" dt="2022-09-20T08:36:43.256" v="190" actId="20577"/>
          <ac:spMkLst>
            <pc:docMk/>
            <pc:sldMk cId="1036576037" sldId="525"/>
            <ac:spMk id="2" creationId="{24BAC06E-C3AF-4D8B-A731-9E7C4238738A}"/>
          </ac:spMkLst>
        </pc:spChg>
        <pc:spChg chg="mod">
          <ac:chgData name="Lars Andre Flaten" userId="237d35fd-c4c3-4035-80c2-94b40973cecb" providerId="ADAL" clId="{9257C539-8196-4193-94BE-AEA540483372}" dt="2022-09-16T10:42:01.503" v="49" actId="6549"/>
          <ac:spMkLst>
            <pc:docMk/>
            <pc:sldMk cId="1036576037" sldId="525"/>
            <ac:spMk id="3" creationId="{B941C922-B41F-42B8-9217-47F6799612D5}"/>
          </ac:spMkLst>
        </pc:spChg>
      </pc:sldChg>
    </pc:docChg>
  </pc:docChgLst>
  <pc:docChgLst>
    <pc:chgData name="Lars Andre Flaten" userId="S::larsafl@uio.no::237d35fd-c4c3-4035-80c2-94b40973cecb" providerId="AD" clId="Web-{032D0EA7-BB8E-41AC-B9DE-8C954195B3AB}"/>
    <pc:docChg chg="modSld">
      <pc:chgData name="Lars Andre Flaten" userId="S::larsafl@uio.no::237d35fd-c4c3-4035-80c2-94b40973cecb" providerId="AD" clId="Web-{032D0EA7-BB8E-41AC-B9DE-8C954195B3AB}" dt="2022-09-20T08:14:17.894" v="26" actId="20577"/>
      <pc:docMkLst>
        <pc:docMk/>
      </pc:docMkLst>
      <pc:sldChg chg="modSp">
        <pc:chgData name="Lars Andre Flaten" userId="S::larsafl@uio.no::237d35fd-c4c3-4035-80c2-94b40973cecb" providerId="AD" clId="Web-{032D0EA7-BB8E-41AC-B9DE-8C954195B3AB}" dt="2022-09-20T08:14:17.894" v="26" actId="20577"/>
        <pc:sldMkLst>
          <pc:docMk/>
          <pc:sldMk cId="3085319336" sldId="419"/>
        </pc:sldMkLst>
        <pc:spChg chg="mod">
          <ac:chgData name="Lars Andre Flaten" userId="S::larsafl@uio.no::237d35fd-c4c3-4035-80c2-94b40973cecb" providerId="AD" clId="Web-{032D0EA7-BB8E-41AC-B9DE-8C954195B3AB}" dt="2022-09-20T08:14:17.894" v="26" actId="20577"/>
          <ac:spMkLst>
            <pc:docMk/>
            <pc:sldMk cId="3085319336" sldId="41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3" y="2"/>
            <a:ext cx="2944283" cy="496570"/>
          </a:xfrm>
          <a:prstGeom prst="rect">
            <a:avLst/>
          </a:prstGeom>
        </p:spPr>
        <p:txBody>
          <a:bodyPr vert="horz" lIns="92242" tIns="46122" rIns="92242" bIns="46122" rtlCol="0"/>
          <a:lstStyle>
            <a:lvl1pPr algn="l">
              <a:defRPr sz="1200"/>
            </a:lvl1pPr>
          </a:lstStyle>
          <a:p>
            <a:endParaRPr lang="nb-NO"/>
          </a:p>
        </p:txBody>
      </p:sp>
      <p:sp>
        <p:nvSpPr>
          <p:cNvPr id="3" name="Plassholder for dato 2"/>
          <p:cNvSpPr>
            <a:spLocks noGrp="1"/>
          </p:cNvSpPr>
          <p:nvPr>
            <p:ph type="dt" sz="quarter" idx="1"/>
          </p:nvPr>
        </p:nvSpPr>
        <p:spPr>
          <a:xfrm>
            <a:off x="3848648" y="2"/>
            <a:ext cx="2944283" cy="496570"/>
          </a:xfrm>
          <a:prstGeom prst="rect">
            <a:avLst/>
          </a:prstGeom>
        </p:spPr>
        <p:txBody>
          <a:bodyPr vert="horz" lIns="92242" tIns="46122" rIns="92242" bIns="46122" rtlCol="0"/>
          <a:lstStyle>
            <a:lvl1pPr algn="r">
              <a:defRPr sz="1200"/>
            </a:lvl1pPr>
          </a:lstStyle>
          <a:p>
            <a:fld id="{9EB15B7B-8804-405E-B0BD-6C03E85478D9}" type="datetimeFigureOut">
              <a:rPr lang="nb-NO" smtClean="0"/>
              <a:t>21.09.2022</a:t>
            </a:fld>
            <a:endParaRPr lang="nb-NO"/>
          </a:p>
        </p:txBody>
      </p:sp>
      <p:sp>
        <p:nvSpPr>
          <p:cNvPr id="4" name="Plassholder for bunntekst 3"/>
          <p:cNvSpPr>
            <a:spLocks noGrp="1"/>
          </p:cNvSpPr>
          <p:nvPr>
            <p:ph type="ftr" sz="quarter" idx="2"/>
          </p:nvPr>
        </p:nvSpPr>
        <p:spPr>
          <a:xfrm>
            <a:off x="3" y="9433109"/>
            <a:ext cx="2944283" cy="496570"/>
          </a:xfrm>
          <a:prstGeom prst="rect">
            <a:avLst/>
          </a:prstGeom>
        </p:spPr>
        <p:txBody>
          <a:bodyPr vert="horz" lIns="92242" tIns="46122" rIns="92242" bIns="46122"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648" y="9433109"/>
            <a:ext cx="2944283" cy="496570"/>
          </a:xfrm>
          <a:prstGeom prst="rect">
            <a:avLst/>
          </a:prstGeom>
        </p:spPr>
        <p:txBody>
          <a:bodyPr vert="horz" lIns="92242" tIns="46122" rIns="92242" bIns="46122" rtlCol="0" anchor="b"/>
          <a:lstStyle>
            <a:lvl1pPr algn="r">
              <a:defRPr sz="1200"/>
            </a:lvl1pPr>
          </a:lstStyle>
          <a:p>
            <a:fld id="{C3E3557F-6FA1-40F5-B2C9-CAAA3DBBC8F6}" type="slidenum">
              <a:rPr lang="nb-NO" smtClean="0"/>
              <a:t>‹#›</a:t>
            </a:fld>
            <a:endParaRPr lang="nb-NO"/>
          </a:p>
        </p:txBody>
      </p:sp>
    </p:spTree>
    <p:extLst>
      <p:ext uri="{BB962C8B-B14F-4D97-AF65-F5344CB8AC3E}">
        <p14:creationId xmlns:p14="http://schemas.microsoft.com/office/powerpoint/2010/main" val="1533766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3"/>
            <a:ext cx="2944612" cy="497156"/>
          </a:xfrm>
          <a:prstGeom prst="rect">
            <a:avLst/>
          </a:prstGeom>
        </p:spPr>
        <p:txBody>
          <a:bodyPr vert="horz" lIns="92254" tIns="46128" rIns="92254" bIns="46128" rtlCol="0"/>
          <a:lstStyle>
            <a:lvl1pPr algn="l">
              <a:defRPr sz="1200"/>
            </a:lvl1pPr>
          </a:lstStyle>
          <a:p>
            <a:endParaRPr lang="nb-NO"/>
          </a:p>
        </p:txBody>
      </p:sp>
      <p:sp>
        <p:nvSpPr>
          <p:cNvPr id="3" name="Plassholder for dato 2"/>
          <p:cNvSpPr>
            <a:spLocks noGrp="1"/>
          </p:cNvSpPr>
          <p:nvPr>
            <p:ph type="dt" idx="1"/>
          </p:nvPr>
        </p:nvSpPr>
        <p:spPr>
          <a:xfrm>
            <a:off x="3848794" y="3"/>
            <a:ext cx="2944612" cy="497156"/>
          </a:xfrm>
          <a:prstGeom prst="rect">
            <a:avLst/>
          </a:prstGeom>
        </p:spPr>
        <p:txBody>
          <a:bodyPr vert="horz" lIns="92254" tIns="46128" rIns="92254" bIns="46128" rtlCol="0"/>
          <a:lstStyle>
            <a:lvl1pPr algn="r">
              <a:defRPr sz="1200"/>
            </a:lvl1pPr>
          </a:lstStyle>
          <a:p>
            <a:fld id="{6A09E6BE-83E9-4FAD-B880-C41BCE09F103}" type="datetimeFigureOut">
              <a:rPr lang="nb-NO" smtClean="0"/>
              <a:t>21.09.2022</a:t>
            </a:fld>
            <a:endParaRPr lang="nb-NO"/>
          </a:p>
        </p:txBody>
      </p:sp>
      <p:sp>
        <p:nvSpPr>
          <p:cNvPr id="4" name="Plassholder for lysbilde 3"/>
          <p:cNvSpPr>
            <a:spLocks noGrp="1" noRot="1" noChangeAspect="1"/>
          </p:cNvSpPr>
          <p:nvPr>
            <p:ph type="sldImg" idx="2"/>
          </p:nvPr>
        </p:nvSpPr>
        <p:spPr>
          <a:xfrm>
            <a:off x="914400" y="744538"/>
            <a:ext cx="4967288" cy="3725862"/>
          </a:xfrm>
          <a:prstGeom prst="rect">
            <a:avLst/>
          </a:prstGeom>
          <a:noFill/>
          <a:ln w="12700">
            <a:solidFill>
              <a:prstClr val="black"/>
            </a:solidFill>
          </a:ln>
        </p:spPr>
        <p:txBody>
          <a:bodyPr vert="horz" lIns="92254" tIns="46128" rIns="92254" bIns="46128" rtlCol="0" anchor="ctr"/>
          <a:lstStyle/>
          <a:p>
            <a:endParaRPr lang="nb-NO"/>
          </a:p>
        </p:txBody>
      </p:sp>
      <p:sp>
        <p:nvSpPr>
          <p:cNvPr id="5" name="Plassholder for notater 4"/>
          <p:cNvSpPr>
            <a:spLocks noGrp="1"/>
          </p:cNvSpPr>
          <p:nvPr>
            <p:ph type="body" sz="quarter" idx="3"/>
          </p:nvPr>
        </p:nvSpPr>
        <p:spPr>
          <a:xfrm>
            <a:off x="679781" y="4718293"/>
            <a:ext cx="5434943" cy="4467372"/>
          </a:xfrm>
          <a:prstGeom prst="rect">
            <a:avLst/>
          </a:prstGeom>
        </p:spPr>
        <p:txBody>
          <a:bodyPr vert="horz" lIns="92254" tIns="46128" rIns="92254" bIns="46128"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434245"/>
            <a:ext cx="2944612" cy="494810"/>
          </a:xfrm>
          <a:prstGeom prst="rect">
            <a:avLst/>
          </a:prstGeom>
        </p:spPr>
        <p:txBody>
          <a:bodyPr vert="horz" lIns="92254" tIns="46128" rIns="92254" bIns="4612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794" y="9434245"/>
            <a:ext cx="2944612" cy="494810"/>
          </a:xfrm>
          <a:prstGeom prst="rect">
            <a:avLst/>
          </a:prstGeom>
        </p:spPr>
        <p:txBody>
          <a:bodyPr vert="horz" lIns="92254" tIns="46128" rIns="92254" bIns="46128" rtlCol="0" anchor="b"/>
          <a:lstStyle>
            <a:lvl1pPr algn="r">
              <a:defRPr sz="1200"/>
            </a:lvl1pPr>
          </a:lstStyle>
          <a:p>
            <a:fld id="{CDE576AF-492B-46E3-BEA6-2E406B043513}" type="slidenum">
              <a:rPr lang="nb-NO" smtClean="0"/>
              <a:t>‹#›</a:t>
            </a:fld>
            <a:endParaRPr lang="nb-NO"/>
          </a:p>
        </p:txBody>
      </p:sp>
    </p:spTree>
    <p:extLst>
      <p:ext uri="{BB962C8B-B14F-4D97-AF65-F5344CB8AC3E}">
        <p14:creationId xmlns:p14="http://schemas.microsoft.com/office/powerpoint/2010/main" val="3256087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a:t>
            </a:fld>
            <a:endParaRPr lang="nb-NO"/>
          </a:p>
        </p:txBody>
      </p:sp>
    </p:spTree>
    <p:extLst>
      <p:ext uri="{BB962C8B-B14F-4D97-AF65-F5344CB8AC3E}">
        <p14:creationId xmlns:p14="http://schemas.microsoft.com/office/powerpoint/2010/main" val="2517146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a:lnSpc>
                <a:spcPct val="107000"/>
              </a:lnSpc>
              <a:spcBef>
                <a:spcPts val="0"/>
              </a:spcBef>
              <a:spcAft>
                <a:spcPts val="80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10"/>
          </p:nvPr>
        </p:nvSpPr>
        <p:spPr/>
        <p:txBody>
          <a:bodyPr/>
          <a:lstStyle/>
          <a:p>
            <a:fld id="{CDE576AF-492B-46E3-BEA6-2E406B043513}" type="slidenum">
              <a:rPr lang="nb-NO" smtClean="0"/>
              <a:t>4</a:t>
            </a:fld>
            <a:endParaRPr lang="nb-NO"/>
          </a:p>
        </p:txBody>
      </p:sp>
    </p:spTree>
    <p:extLst>
      <p:ext uri="{BB962C8B-B14F-4D97-AF65-F5344CB8AC3E}">
        <p14:creationId xmlns:p14="http://schemas.microsoft.com/office/powerpoint/2010/main" val="4021557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aseline="0"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5</a:t>
            </a:fld>
            <a:endParaRPr lang="nb-NO"/>
          </a:p>
        </p:txBody>
      </p:sp>
    </p:spTree>
    <p:extLst>
      <p:ext uri="{BB962C8B-B14F-4D97-AF65-F5344CB8AC3E}">
        <p14:creationId xmlns:p14="http://schemas.microsoft.com/office/powerpoint/2010/main" val="269309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aseline="0"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6</a:t>
            </a:fld>
            <a:endParaRPr lang="nb-NO"/>
          </a:p>
        </p:txBody>
      </p:sp>
    </p:spTree>
    <p:extLst>
      <p:ext uri="{BB962C8B-B14F-4D97-AF65-F5344CB8AC3E}">
        <p14:creationId xmlns:p14="http://schemas.microsoft.com/office/powerpoint/2010/main" val="503147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8</a:t>
            </a:fld>
            <a:endParaRPr lang="nb-NO"/>
          </a:p>
        </p:txBody>
      </p:sp>
    </p:spTree>
    <p:extLst>
      <p:ext uri="{BB962C8B-B14F-4D97-AF65-F5344CB8AC3E}">
        <p14:creationId xmlns:p14="http://schemas.microsoft.com/office/powerpoint/2010/main" val="2008705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9</a:t>
            </a:fld>
            <a:endParaRPr lang="nb-NO"/>
          </a:p>
        </p:txBody>
      </p:sp>
    </p:spTree>
    <p:extLst>
      <p:ext uri="{BB962C8B-B14F-4D97-AF65-F5344CB8AC3E}">
        <p14:creationId xmlns:p14="http://schemas.microsoft.com/office/powerpoint/2010/main" val="2385595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aseline="0"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10</a:t>
            </a:fld>
            <a:endParaRPr lang="nb-NO"/>
          </a:p>
        </p:txBody>
      </p:sp>
    </p:spTree>
    <p:extLst>
      <p:ext uri="{BB962C8B-B14F-4D97-AF65-F5344CB8AC3E}">
        <p14:creationId xmlns:p14="http://schemas.microsoft.com/office/powerpoint/2010/main" val="2643216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13</a:t>
            </a:fld>
            <a:endParaRPr lang="nb-NO"/>
          </a:p>
        </p:txBody>
      </p:sp>
    </p:spTree>
    <p:extLst>
      <p:ext uri="{BB962C8B-B14F-4D97-AF65-F5344CB8AC3E}">
        <p14:creationId xmlns:p14="http://schemas.microsoft.com/office/powerpoint/2010/main" val="2207253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14</a:t>
            </a:fld>
            <a:endParaRPr lang="nb-NO"/>
          </a:p>
        </p:txBody>
      </p:sp>
    </p:spTree>
    <p:extLst>
      <p:ext uri="{BB962C8B-B14F-4D97-AF65-F5344CB8AC3E}">
        <p14:creationId xmlns:p14="http://schemas.microsoft.com/office/powerpoint/2010/main" val="1978548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15</a:t>
            </a:fld>
            <a:endParaRPr lang="nb-NO"/>
          </a:p>
        </p:txBody>
      </p:sp>
    </p:spTree>
    <p:extLst>
      <p:ext uri="{BB962C8B-B14F-4D97-AF65-F5344CB8AC3E}">
        <p14:creationId xmlns:p14="http://schemas.microsoft.com/office/powerpoint/2010/main" val="11993630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aseline="0"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17</a:t>
            </a:fld>
            <a:endParaRPr lang="nb-NO"/>
          </a:p>
        </p:txBody>
      </p:sp>
    </p:spTree>
    <p:extLst>
      <p:ext uri="{BB962C8B-B14F-4D97-AF65-F5344CB8AC3E}">
        <p14:creationId xmlns:p14="http://schemas.microsoft.com/office/powerpoint/2010/main" val="2250100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21</a:t>
            </a:fld>
            <a:endParaRPr lang="nb-NO"/>
          </a:p>
        </p:txBody>
      </p:sp>
    </p:spTree>
    <p:extLst>
      <p:ext uri="{BB962C8B-B14F-4D97-AF65-F5344CB8AC3E}">
        <p14:creationId xmlns:p14="http://schemas.microsoft.com/office/powerpoint/2010/main" val="3871423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22</a:t>
            </a:fld>
            <a:endParaRPr lang="nb-NO"/>
          </a:p>
        </p:txBody>
      </p:sp>
    </p:spTree>
    <p:extLst>
      <p:ext uri="{BB962C8B-B14F-4D97-AF65-F5344CB8AC3E}">
        <p14:creationId xmlns:p14="http://schemas.microsoft.com/office/powerpoint/2010/main" val="3357591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24</a:t>
            </a:fld>
            <a:endParaRPr lang="nb-NO"/>
          </a:p>
        </p:txBody>
      </p:sp>
    </p:spTree>
    <p:extLst>
      <p:ext uri="{BB962C8B-B14F-4D97-AF65-F5344CB8AC3E}">
        <p14:creationId xmlns:p14="http://schemas.microsoft.com/office/powerpoint/2010/main" val="1582577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a:lnSpc>
                <a:spcPct val="107000"/>
              </a:lnSpc>
              <a:spcBef>
                <a:spcPts val="0"/>
              </a:spcBef>
              <a:spcAft>
                <a:spcPts val="800"/>
              </a:spcAft>
            </a:pPr>
            <a:r>
              <a:rPr lang="nb-NO" sz="1200" dirty="0" err="1">
                <a:effectLst/>
                <a:latin typeface="Calibri" panose="020F0502020204030204" pitchFamily="34" charset="0"/>
                <a:ea typeface="Calibri" panose="020F0502020204030204" pitchFamily="34" charset="0"/>
                <a:cs typeface="Times New Roman" panose="02020603050405020304" pitchFamily="18" charset="0"/>
              </a:rPr>
              <a:t>Traktatbruddssøksmål</a:t>
            </a:r>
            <a:r>
              <a:rPr lang="nb-NO" sz="1200" dirty="0">
                <a:effectLst/>
                <a:latin typeface="Calibri" panose="020F0502020204030204" pitchFamily="34" charset="0"/>
                <a:ea typeface="Calibri" panose="020F0502020204030204" pitchFamily="34" charset="0"/>
                <a:cs typeface="Times New Roman" panose="02020603050405020304" pitchFamily="18" charset="0"/>
              </a:rPr>
              <a:t> (TFEU art. 258): er for eksempel for sen gjennomføring av et direktiv i en medlemsstat (forordninger får jo i EUs medlemsstater direkte virkning så de kan slik sett ikke gjennomføres for sent). </a:t>
            </a:r>
          </a:p>
          <a:p>
            <a:pPr marL="0" marR="0">
              <a:lnSpc>
                <a:spcPct val="107000"/>
              </a:lnSpc>
              <a:spcBef>
                <a:spcPts val="0"/>
              </a:spcBef>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Ugyldighetssøksmål (TFEU art. 263): er for eksempel en sak om gyldigheten av en rettsakt fra EU. </a:t>
            </a:r>
          </a:p>
          <a:p>
            <a:pPr marL="0" marR="0">
              <a:lnSpc>
                <a:spcPct val="107000"/>
              </a:lnSpc>
              <a:spcBef>
                <a:spcPts val="0"/>
              </a:spcBef>
              <a:spcAft>
                <a:spcPts val="800"/>
              </a:spcAft>
            </a:pPr>
            <a:r>
              <a:rPr lang="nb-NO" sz="1200" dirty="0" err="1">
                <a:effectLst/>
                <a:latin typeface="Calibri" panose="020F0502020204030204" pitchFamily="34" charset="0"/>
                <a:ea typeface="Calibri" panose="020F0502020204030204" pitchFamily="34" charset="0"/>
                <a:cs typeface="Times New Roman" panose="02020603050405020304" pitchFamily="18" charset="0"/>
              </a:rPr>
              <a:t>Prejudisielle</a:t>
            </a:r>
            <a:r>
              <a:rPr lang="nb-NO" sz="1200" dirty="0">
                <a:effectLst/>
                <a:latin typeface="Calibri" panose="020F0502020204030204" pitchFamily="34" charset="0"/>
                <a:ea typeface="Calibri" panose="020F0502020204030204" pitchFamily="34" charset="0"/>
                <a:cs typeface="Times New Roman" panose="02020603050405020304" pitchFamily="18" charset="0"/>
              </a:rPr>
              <a:t> avgjørelser (TFEU art. 267): nasjonale domstoler i EUs medlemslandsstater har adgang til å forelegge EU-rettslige tolkingsspørsmål for EU-domstolen for såkalt </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prejudisiell</a:t>
            </a:r>
            <a:r>
              <a:rPr lang="nb-NO" sz="1200" dirty="0">
                <a:effectLst/>
                <a:latin typeface="Calibri" panose="020F0502020204030204" pitchFamily="34" charset="0"/>
                <a:ea typeface="Calibri" panose="020F0502020204030204" pitchFamily="34" charset="0"/>
                <a:cs typeface="Times New Roman" panose="02020603050405020304" pitchFamily="18" charset="0"/>
              </a:rPr>
              <a:t> avgjørelse. Dette for å sikre felles forståelse og anvendelse av EUs rettsgrunnlag i alle medlemsstatene. </a:t>
            </a:r>
            <a:r>
              <a:rPr lang="nb-NO" sz="1200" b="1" dirty="0" err="1">
                <a:effectLst/>
                <a:latin typeface="Calibri" panose="020F0502020204030204" pitchFamily="34" charset="0"/>
                <a:ea typeface="Calibri" panose="020F0502020204030204" pitchFamily="34" charset="0"/>
                <a:cs typeface="Times New Roman" panose="02020603050405020304" pitchFamily="18" charset="0"/>
              </a:rPr>
              <a:t>Prejudisielle</a:t>
            </a:r>
            <a:r>
              <a:rPr lang="nb-NO" sz="1200" b="1" dirty="0">
                <a:effectLst/>
                <a:latin typeface="Calibri" panose="020F0502020204030204" pitchFamily="34" charset="0"/>
                <a:ea typeface="Calibri" panose="020F0502020204030204" pitchFamily="34" charset="0"/>
                <a:cs typeface="Times New Roman" panose="02020603050405020304" pitchFamily="18" charset="0"/>
              </a:rPr>
              <a:t> avgjørelser utgjør størstedelen av sakene som behandles i EU-domstolen</a:t>
            </a:r>
            <a:r>
              <a:rPr lang="nb-NO" sz="1200" dirty="0">
                <a:effectLst/>
                <a:latin typeface="Calibri" panose="020F0502020204030204" pitchFamily="34" charset="0"/>
                <a:ea typeface="Calibri" panose="020F0502020204030204" pitchFamily="34" charset="0"/>
                <a:cs typeface="Times New Roman" panose="02020603050405020304" pitchFamily="18" charset="0"/>
              </a:rPr>
              <a:t>.</a:t>
            </a:r>
          </a:p>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29</a:t>
            </a:fld>
            <a:endParaRPr lang="nb-NO"/>
          </a:p>
        </p:txBody>
      </p:sp>
    </p:spTree>
    <p:extLst>
      <p:ext uri="{BB962C8B-B14F-4D97-AF65-F5344CB8AC3E}">
        <p14:creationId xmlns:p14="http://schemas.microsoft.com/office/powerpoint/2010/main" val="3237172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31</a:t>
            </a:fld>
            <a:endParaRPr lang="nb-NO"/>
          </a:p>
        </p:txBody>
      </p:sp>
    </p:spTree>
    <p:extLst>
      <p:ext uri="{BB962C8B-B14F-4D97-AF65-F5344CB8AC3E}">
        <p14:creationId xmlns:p14="http://schemas.microsoft.com/office/powerpoint/2010/main" val="626346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CDE576AF-492B-46E3-BEA6-2E406B043513}" type="slidenum">
              <a:rPr lang="nb-NO" smtClean="0"/>
              <a:t>32</a:t>
            </a:fld>
            <a:endParaRPr lang="nb-NO"/>
          </a:p>
        </p:txBody>
      </p:sp>
    </p:spTree>
    <p:extLst>
      <p:ext uri="{BB962C8B-B14F-4D97-AF65-F5344CB8AC3E}">
        <p14:creationId xmlns:p14="http://schemas.microsoft.com/office/powerpoint/2010/main" val="11724757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a:t>Klikk for å redigere tittelstil</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a:t>Klikk for å redigere undertittelstil i malen</a:t>
            </a:r>
            <a:endParaRPr lang="en-US" dirty="0"/>
          </a:p>
        </p:txBody>
      </p:sp>
      <p:pic>
        <p:nvPicPr>
          <p:cNvPr id="6"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7544" y="1628799"/>
            <a:ext cx="4320000" cy="598518"/>
          </a:xfrm>
          <a:prstGeom prst="rect">
            <a:avLst/>
          </a:prstGeom>
          <a:solidFill>
            <a:schemeClr val="bg1"/>
          </a:solid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6" name="Bild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188640"/>
            <a:ext cx="2160000" cy="299259"/>
          </a:xfrm>
          <a:prstGeom prst="rect">
            <a:avLst/>
          </a:prstGeom>
          <a:solidFill>
            <a:schemeClr val="bg1"/>
          </a:solid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pic>
        <p:nvPicPr>
          <p:cNvPr id="3" name="Bild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1526" y="188640"/>
            <a:ext cx="2160000" cy="299259"/>
          </a:xfrm>
          <a:prstGeom prst="rect">
            <a:avLst/>
          </a:prstGeom>
          <a:solidFill>
            <a:schemeClr val="bg1"/>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ikonet for å legge til et bilde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Klikk for å redigere tittelstil</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a:t>Klikk for å redigere tittelstil</a:t>
            </a:r>
            <a:endParaRPr lang="en-US"/>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Tree>
  </p:cSld>
  <p:clrMap bg1="lt1" tx1="dk1" bg2="lt2" tx2="dk2" accent1="accent1" accent2="accent2" accent3="accent3" accent4="accent4" accent5="accent5" accent6="accent6" hlink="hlink" folHlink="folHlink"/>
  <p:sldLayoutIdLst>
    <p:sldLayoutId id="2147483763"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ub.uio.no/fag/jus/ju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b.uio.no/fag/jus/j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efta.int/"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ub.uio.no/jus" TargetMode="External"/><Relationship Id="rId2" Type="http://schemas.openxmlformats.org/officeDocument/2006/relationships/hyperlink" Target="https://www.ub.uio.no/fag/jus/jus/veiledninger/guide-til-eu--og-eos-rett/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ubtitle 6"/>
          <p:cNvSpPr>
            <a:spLocks noGrp="1"/>
          </p:cNvSpPr>
          <p:nvPr>
            <p:ph type="subTitle" sz="quarter" idx="1"/>
          </p:nvPr>
        </p:nvSpPr>
        <p:spPr/>
        <p:txBody>
          <a:bodyPr/>
          <a:lstStyle/>
          <a:p>
            <a:r>
              <a:rPr lang="nb-NO" sz="2800" dirty="0">
                <a:latin typeface="Verdana" pitchFamily="34" charset="0"/>
                <a:ea typeface="Verdana" pitchFamily="34" charset="0"/>
                <a:cs typeface="Verdana" pitchFamily="34" charset="0"/>
              </a:rPr>
              <a:t>Søkekurs i EU/EØS-rettslige kilder</a:t>
            </a:r>
          </a:p>
          <a:p>
            <a:r>
              <a:rPr lang="nb-NO" sz="2400" dirty="0">
                <a:latin typeface="Verdana" pitchFamily="34" charset="0"/>
                <a:ea typeface="Verdana" pitchFamily="34" charset="0"/>
                <a:cs typeface="Verdana" pitchFamily="34" charset="0"/>
              </a:rPr>
              <a:t>JUS2211 – høsten 2022</a:t>
            </a:r>
          </a:p>
          <a:p>
            <a:pPr eaLnBrk="1" hangingPunct="1"/>
            <a:endParaRPr lang="nb-NO" dirty="0">
              <a:latin typeface="Verdana" pitchFamily="34" charset="0"/>
              <a:ea typeface="Verdana" pitchFamily="34" charset="0"/>
              <a:cs typeface="Verdana" pitchFamily="34" charset="0"/>
            </a:endParaRPr>
          </a:p>
          <a:p>
            <a:pPr eaLnBrk="1" hangingPunct="1"/>
            <a:r>
              <a:rPr lang="nb-NO" dirty="0">
                <a:latin typeface="Verdana" pitchFamily="34" charset="0"/>
                <a:ea typeface="Verdana" pitchFamily="34" charset="0"/>
                <a:cs typeface="Verdana" pitchFamily="34" charset="0"/>
              </a:rPr>
              <a:t>	</a:t>
            </a:r>
            <a:r>
              <a:rPr lang="nb-NO" sz="2400" dirty="0">
                <a:latin typeface="Verdana" pitchFamily="34" charset="0"/>
                <a:ea typeface="Verdana" pitchFamily="34" charset="0"/>
                <a:cs typeface="Verdana" pitchFamily="34" charset="0"/>
              </a:rPr>
              <a:t>ved Lars A. Flaten og Fredrik Løken</a:t>
            </a:r>
            <a:endParaRPr lang="nb-NO" sz="2600" dirty="0">
              <a:latin typeface="Verdana" pitchFamily="34" charset="0"/>
              <a:ea typeface="Verdana" pitchFamily="34" charset="0"/>
              <a:cs typeface="Verdana" pitchFamily="34" charset="0"/>
            </a:endParaRPr>
          </a:p>
          <a:p>
            <a:pPr eaLnBrk="1" hangingPunct="1"/>
            <a:endParaRPr lang="nb-NO" dirty="0">
              <a:latin typeface="Verdana" pitchFamily="34" charset="0"/>
              <a:ea typeface="Verdana" pitchFamily="34" charset="0"/>
              <a:cs typeface="Verdana"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dirty="0"/>
              <a:t>Finne lovgivning fra EØS-retten</a:t>
            </a:r>
          </a:p>
          <a:p>
            <a:pPr marL="0" indent="0">
              <a:buNone/>
            </a:pPr>
            <a:r>
              <a:rPr lang="nb-NO" sz="2200" dirty="0"/>
              <a:t>Pause</a:t>
            </a:r>
          </a:p>
          <a:p>
            <a:r>
              <a:rPr lang="nb-NO" sz="2200" dirty="0"/>
              <a:t>Finne norsk lover og forskrifter som gjennomfører EØS-lovgivning</a:t>
            </a:r>
          </a:p>
          <a:p>
            <a:r>
              <a:rPr lang="nb-NO" sz="2200" dirty="0"/>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1684501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b="1" dirty="0">
                <a:solidFill>
                  <a:srgbClr val="FF6600"/>
                </a:solidFill>
              </a:rPr>
              <a:t>Finne lovgivning fra </a:t>
            </a:r>
            <a:r>
              <a:rPr lang="nb-NO" sz="2200" b="1">
                <a:solidFill>
                  <a:srgbClr val="FF6600"/>
                </a:solidFill>
              </a:rPr>
              <a:t>EU-retten </a:t>
            </a:r>
            <a:r>
              <a:rPr lang="nb-NO" sz="2200"/>
              <a:t>Finne </a:t>
            </a:r>
            <a:r>
              <a:rPr lang="nb-NO" sz="2200" dirty="0"/>
              <a:t>lovgivning fra EØS-retten</a:t>
            </a:r>
          </a:p>
          <a:p>
            <a:pPr marL="0" indent="0">
              <a:buNone/>
            </a:pPr>
            <a:r>
              <a:rPr lang="nb-NO" sz="2200" dirty="0"/>
              <a:t>Pause</a:t>
            </a:r>
          </a:p>
          <a:p>
            <a:r>
              <a:rPr lang="nb-NO" sz="2200" dirty="0"/>
              <a:t>Finne norsk lover og forskrifter som gjennomfører EØS-lovgivning</a:t>
            </a:r>
          </a:p>
          <a:p>
            <a:r>
              <a:rPr lang="nb-NO" sz="2200" dirty="0"/>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3998078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EU-retten – traktatene</a:t>
            </a:r>
          </a:p>
        </p:txBody>
      </p:sp>
      <p:sp>
        <p:nvSpPr>
          <p:cNvPr id="3" name="Content Placeholder 2"/>
          <p:cNvSpPr>
            <a:spLocks noGrp="1"/>
          </p:cNvSpPr>
          <p:nvPr>
            <p:ph idx="1"/>
          </p:nvPr>
        </p:nvSpPr>
        <p:spPr>
          <a:xfrm>
            <a:off x="990600" y="2060848"/>
            <a:ext cx="7696200" cy="4035152"/>
          </a:xfrm>
        </p:spPr>
        <p:txBody>
          <a:bodyPr/>
          <a:lstStyle/>
          <a:p>
            <a:pPr marL="0" indent="0">
              <a:buNone/>
            </a:pPr>
            <a:r>
              <a:rPr lang="nb-NO" sz="2400" dirty="0"/>
              <a:t>EU er i dag bygget på to konsoliderte traktater:</a:t>
            </a:r>
          </a:p>
          <a:p>
            <a:pPr fontAlgn="ctr"/>
            <a:r>
              <a:rPr lang="nb-NO" sz="2400" dirty="0"/>
              <a:t>Traktaten om den Europeiske union (TEU) </a:t>
            </a:r>
          </a:p>
          <a:p>
            <a:pPr fontAlgn="ctr"/>
            <a:r>
              <a:rPr lang="nb-NO" sz="2400" dirty="0"/>
              <a:t>Traktaten om Den europeiske unions funksjonsmåte (TEUF)</a:t>
            </a:r>
          </a:p>
          <a:p>
            <a:pPr marL="0" indent="0">
              <a:buNone/>
            </a:pPr>
            <a:endParaRPr lang="nb-NO" sz="1600" dirty="0"/>
          </a:p>
          <a:p>
            <a:pPr marL="0" indent="0">
              <a:buNone/>
            </a:pPr>
            <a:endParaRPr lang="nb-NO" sz="2400" dirty="0"/>
          </a:p>
        </p:txBody>
      </p:sp>
    </p:spTree>
    <p:extLst>
      <p:ext uri="{BB962C8B-B14F-4D97-AF65-F5344CB8AC3E}">
        <p14:creationId xmlns:p14="http://schemas.microsoft.com/office/powerpoint/2010/main" val="3886811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EU-retten – traktatene forts.</a:t>
            </a:r>
          </a:p>
        </p:txBody>
      </p:sp>
      <p:sp>
        <p:nvSpPr>
          <p:cNvPr id="3" name="Content Placeholder 2"/>
          <p:cNvSpPr>
            <a:spLocks noGrp="1"/>
          </p:cNvSpPr>
          <p:nvPr>
            <p:ph idx="1"/>
          </p:nvPr>
        </p:nvSpPr>
        <p:spPr>
          <a:xfrm>
            <a:off x="993530" y="2132856"/>
            <a:ext cx="7178869" cy="4032447"/>
          </a:xfrm>
        </p:spPr>
        <p:txBody>
          <a:bodyPr/>
          <a:lstStyle/>
          <a:p>
            <a:pPr marL="0" lvl="0" indent="0">
              <a:buNone/>
            </a:pPr>
            <a:r>
              <a:rPr lang="nb-NO" sz="2400" dirty="0">
                <a:solidFill>
                  <a:srgbClr val="000000"/>
                </a:solidFill>
              </a:rPr>
              <a:t>TEU og TEUF inneholder tre hovedkategorier av regler:</a:t>
            </a:r>
          </a:p>
          <a:p>
            <a:r>
              <a:rPr lang="nb-NO" sz="2400" dirty="0">
                <a:solidFill>
                  <a:srgbClr val="000000"/>
                </a:solidFill>
              </a:rPr>
              <a:t>De </a:t>
            </a:r>
            <a:r>
              <a:rPr lang="nb-NO" sz="2400" b="1" dirty="0">
                <a:solidFill>
                  <a:srgbClr val="FF6600"/>
                </a:solidFill>
              </a:rPr>
              <a:t>overordnede prinsippene </a:t>
            </a:r>
            <a:r>
              <a:rPr lang="nb-NO" sz="2400" dirty="0">
                <a:solidFill>
                  <a:srgbClr val="000000"/>
                </a:solidFill>
              </a:rPr>
              <a:t>for EU-samarbeidet</a:t>
            </a:r>
          </a:p>
          <a:p>
            <a:r>
              <a:rPr lang="nb-NO" sz="2400" dirty="0"/>
              <a:t>Flere </a:t>
            </a:r>
            <a:r>
              <a:rPr lang="nb-NO" sz="2400" b="1" dirty="0">
                <a:solidFill>
                  <a:srgbClr val="FF6600"/>
                </a:solidFill>
              </a:rPr>
              <a:t>materialrettslige hovedregler</a:t>
            </a:r>
            <a:r>
              <a:rPr lang="nb-NO" sz="2400" i="1" dirty="0">
                <a:solidFill>
                  <a:srgbClr val="FF0000"/>
                </a:solidFill>
              </a:rPr>
              <a:t> </a:t>
            </a:r>
            <a:r>
              <a:rPr lang="nb-NO" sz="2400" dirty="0">
                <a:solidFill>
                  <a:srgbClr val="000000"/>
                </a:solidFill>
              </a:rPr>
              <a:t>i EU-retten</a:t>
            </a:r>
          </a:p>
          <a:p>
            <a:r>
              <a:rPr lang="nb-NO" sz="2400" dirty="0">
                <a:solidFill>
                  <a:srgbClr val="000000"/>
                </a:solidFill>
              </a:rPr>
              <a:t>Bestemmelser som oppretter </a:t>
            </a:r>
            <a:r>
              <a:rPr lang="nb-NO" sz="2400" b="1" dirty="0">
                <a:solidFill>
                  <a:srgbClr val="FF6600"/>
                </a:solidFill>
              </a:rPr>
              <a:t>EU-institusjonene </a:t>
            </a:r>
            <a:r>
              <a:rPr lang="nb-NO" sz="2400" dirty="0">
                <a:solidFill>
                  <a:srgbClr val="000000"/>
                </a:solidFill>
              </a:rPr>
              <a:t>og angir deres kompetanse</a:t>
            </a:r>
            <a:endParaRPr lang="nb-NO" sz="2000" b="1" baseline="30000" dirty="0">
              <a:solidFill>
                <a:srgbClr val="FF6600"/>
              </a:solidFill>
            </a:endParaRPr>
          </a:p>
          <a:p>
            <a:pPr marL="0" indent="0">
              <a:buNone/>
            </a:pPr>
            <a:endParaRPr lang="nb-NO" sz="1800" dirty="0"/>
          </a:p>
          <a:p>
            <a:pPr marL="0" indent="0">
              <a:buNone/>
            </a:pPr>
            <a:endParaRPr lang="nb-NO" dirty="0"/>
          </a:p>
        </p:txBody>
      </p:sp>
    </p:spTree>
    <p:extLst>
      <p:ext uri="{BB962C8B-B14F-4D97-AF65-F5344CB8AC3E}">
        <p14:creationId xmlns:p14="http://schemas.microsoft.com/office/powerpoint/2010/main" val="1686295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 finner vi traktatene i EU-retten?</a:t>
            </a:r>
          </a:p>
        </p:txBody>
      </p:sp>
      <p:sp>
        <p:nvSpPr>
          <p:cNvPr id="3" name="Content Placeholder 2"/>
          <p:cNvSpPr>
            <a:spLocks noGrp="1"/>
          </p:cNvSpPr>
          <p:nvPr>
            <p:ph idx="1"/>
          </p:nvPr>
        </p:nvSpPr>
        <p:spPr>
          <a:xfrm>
            <a:off x="993530" y="2132856"/>
            <a:ext cx="7178869" cy="4032447"/>
          </a:xfrm>
        </p:spPr>
        <p:txBody>
          <a:bodyPr/>
          <a:lstStyle/>
          <a:p>
            <a:pPr marL="0" indent="0">
              <a:buNone/>
            </a:pPr>
            <a:r>
              <a:rPr lang="nb-NO" sz="2400" dirty="0">
                <a:solidFill>
                  <a:srgbClr val="000000"/>
                </a:solidFill>
              </a:rPr>
              <a:t>To sentrale baser for norske jurister:</a:t>
            </a:r>
          </a:p>
          <a:p>
            <a:r>
              <a:rPr lang="nb-NO" sz="2400" dirty="0" err="1">
                <a:solidFill>
                  <a:srgbClr val="000000"/>
                </a:solidFill>
              </a:rPr>
              <a:t>EurLex</a:t>
            </a:r>
            <a:endParaRPr lang="nb-NO" sz="2400" dirty="0">
              <a:solidFill>
                <a:srgbClr val="000000"/>
              </a:solidFill>
            </a:endParaRPr>
          </a:p>
          <a:p>
            <a:r>
              <a:rPr lang="nb-NO" sz="2400" dirty="0">
                <a:solidFill>
                  <a:srgbClr val="000000"/>
                </a:solidFill>
              </a:rPr>
              <a:t>Lovdata Pro</a:t>
            </a:r>
          </a:p>
          <a:p>
            <a:pPr marL="0" indent="0">
              <a:buNone/>
            </a:pPr>
            <a:br>
              <a:rPr lang="nb-NO" sz="2400" dirty="0"/>
            </a:br>
            <a:r>
              <a:rPr lang="nb-NO" sz="2400" dirty="0"/>
              <a:t>Se </a:t>
            </a:r>
            <a:r>
              <a:rPr lang="nb-NO" sz="2400" dirty="0">
                <a:hlinkClick r:id="rId3"/>
              </a:rPr>
              <a:t>vår fagside for jus</a:t>
            </a:r>
            <a:endParaRPr lang="nb-NO" sz="2400" dirty="0"/>
          </a:p>
        </p:txBody>
      </p:sp>
    </p:spTree>
    <p:extLst>
      <p:ext uri="{BB962C8B-B14F-4D97-AF65-F5344CB8AC3E}">
        <p14:creationId xmlns:p14="http://schemas.microsoft.com/office/powerpoint/2010/main" val="102432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Oppgave 1 </a:t>
            </a:r>
            <a:endParaRPr lang="en-US" dirty="0"/>
          </a:p>
        </p:txBody>
      </p:sp>
      <p:sp>
        <p:nvSpPr>
          <p:cNvPr id="3" name="Plassholder for innhold 2"/>
          <p:cNvSpPr>
            <a:spLocks noGrp="1"/>
          </p:cNvSpPr>
          <p:nvPr>
            <p:ph idx="1"/>
          </p:nvPr>
        </p:nvSpPr>
        <p:spPr/>
        <p:txBody>
          <a:bodyPr/>
          <a:lstStyle/>
          <a:p>
            <a:pPr marL="0" indent="0">
              <a:buNone/>
            </a:pPr>
            <a:r>
              <a:rPr lang="nb-NO" sz="2400" dirty="0"/>
              <a:t>Gå til </a:t>
            </a:r>
            <a:r>
              <a:rPr lang="nb-NO" sz="2400" b="1" dirty="0" err="1">
                <a:solidFill>
                  <a:srgbClr val="FF6600"/>
                </a:solidFill>
              </a:rPr>
              <a:t>EurLex</a:t>
            </a:r>
            <a:r>
              <a:rPr lang="nb-NO" sz="2400" b="1" dirty="0">
                <a:solidFill>
                  <a:srgbClr val="FF6600"/>
                </a:solidFill>
              </a:rPr>
              <a:t> (engelsk)</a:t>
            </a:r>
          </a:p>
          <a:p>
            <a:pPr marL="0" indent="0">
              <a:buNone/>
            </a:pPr>
            <a:endParaRPr lang="nb-NO" sz="2400" dirty="0"/>
          </a:p>
          <a:p>
            <a:pPr marL="0" indent="0">
              <a:buNone/>
            </a:pPr>
            <a:r>
              <a:rPr lang="en-US" dirty="0"/>
              <a:t>Finn </a:t>
            </a:r>
            <a:r>
              <a:rPr lang="en-US" dirty="0">
                <a:solidFill>
                  <a:srgbClr val="FF6600"/>
                </a:solidFill>
              </a:rPr>
              <a:t>TEUF art. 21</a:t>
            </a:r>
          </a:p>
          <a:p>
            <a:pPr marL="457200" indent="-457200">
              <a:buAutoNum type="alphaLcParenR"/>
            </a:pPr>
            <a:r>
              <a:rPr lang="en-US" dirty="0" err="1"/>
              <a:t>Hva</a:t>
            </a:r>
            <a:r>
              <a:rPr lang="en-US" dirty="0"/>
              <a:t> er </a:t>
            </a:r>
            <a:r>
              <a:rPr lang="en-US" dirty="0" err="1"/>
              <a:t>ordlyden</a:t>
            </a:r>
            <a:r>
              <a:rPr lang="en-US" dirty="0"/>
              <a:t> i </a:t>
            </a:r>
            <a:r>
              <a:rPr lang="en-US" dirty="0">
                <a:solidFill>
                  <a:srgbClr val="FF6600"/>
                </a:solidFill>
              </a:rPr>
              <a:t>nr. 1</a:t>
            </a:r>
            <a:r>
              <a:rPr lang="en-US" dirty="0"/>
              <a:t>?</a:t>
            </a:r>
          </a:p>
          <a:p>
            <a:pPr marL="457200" indent="-457200">
              <a:buAutoNum type="alphaLcParenR"/>
            </a:pPr>
            <a:r>
              <a:rPr lang="en-US" dirty="0" err="1"/>
              <a:t>Hva</a:t>
            </a:r>
            <a:r>
              <a:rPr lang="en-US" dirty="0"/>
              <a:t> slags type </a:t>
            </a:r>
            <a:r>
              <a:rPr lang="en-US" dirty="0" err="1"/>
              <a:t>bestemmelse</a:t>
            </a:r>
            <a:r>
              <a:rPr lang="en-US" dirty="0"/>
              <a:t> er </a:t>
            </a:r>
            <a:r>
              <a:rPr lang="en-US" dirty="0" err="1"/>
              <a:t>dette</a:t>
            </a:r>
            <a:r>
              <a:rPr lang="en-US" dirty="0"/>
              <a:t>?</a:t>
            </a:r>
          </a:p>
          <a:p>
            <a:pPr marL="457200" indent="-457200">
              <a:buAutoNum type="alphaLcParenR"/>
            </a:pPr>
            <a:r>
              <a:rPr lang="en-US" dirty="0" err="1"/>
              <a:t>Hva</a:t>
            </a:r>
            <a:r>
              <a:rPr lang="en-US" dirty="0"/>
              <a:t> er den </a:t>
            </a:r>
            <a:r>
              <a:rPr lang="en-US" dirty="0" err="1"/>
              <a:t>tilsvarende</a:t>
            </a:r>
            <a:r>
              <a:rPr lang="en-US" dirty="0"/>
              <a:t> </a:t>
            </a:r>
            <a:r>
              <a:rPr lang="en-US" dirty="0" err="1"/>
              <a:t>bestemmelsen</a:t>
            </a:r>
            <a:r>
              <a:rPr lang="en-US" dirty="0"/>
              <a:t> i EØS-</a:t>
            </a:r>
            <a:r>
              <a:rPr lang="en-US" dirty="0" err="1"/>
              <a:t>avtalens</a:t>
            </a:r>
            <a:r>
              <a:rPr lang="en-US" dirty="0"/>
              <a:t> </a:t>
            </a:r>
            <a:r>
              <a:rPr lang="en-US" dirty="0" err="1"/>
              <a:t>hoveddel</a:t>
            </a:r>
            <a:r>
              <a:rPr lang="en-US" dirty="0"/>
              <a:t>?</a:t>
            </a:r>
          </a:p>
          <a:p>
            <a:pPr marL="0" indent="0">
              <a:buNone/>
            </a:pPr>
            <a:endParaRPr lang="nb-NO" sz="2400" dirty="0"/>
          </a:p>
        </p:txBody>
      </p:sp>
    </p:spTree>
    <p:extLst>
      <p:ext uri="{BB962C8B-B14F-4D97-AF65-F5344CB8AC3E}">
        <p14:creationId xmlns:p14="http://schemas.microsoft.com/office/powerpoint/2010/main" val="3454882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EU-retten – rettsakter</a:t>
            </a:r>
          </a:p>
        </p:txBody>
      </p:sp>
      <p:sp>
        <p:nvSpPr>
          <p:cNvPr id="3" name="Content Placeholder 2"/>
          <p:cNvSpPr>
            <a:spLocks noGrp="1"/>
          </p:cNvSpPr>
          <p:nvPr>
            <p:ph idx="1"/>
          </p:nvPr>
        </p:nvSpPr>
        <p:spPr/>
        <p:txBody>
          <a:bodyPr/>
          <a:lstStyle/>
          <a:p>
            <a:pPr marL="0" indent="0">
              <a:buNone/>
            </a:pPr>
            <a:r>
              <a:rPr lang="nb-NO" sz="2400" dirty="0"/>
              <a:t>EU har kompetanse til å vedta </a:t>
            </a:r>
            <a:r>
              <a:rPr lang="nb-NO" sz="2400" b="1" dirty="0">
                <a:solidFill>
                  <a:srgbClr val="FF6600"/>
                </a:solidFill>
              </a:rPr>
              <a:t>rettsakter</a:t>
            </a:r>
            <a:r>
              <a:rPr lang="nb-NO" sz="2400" dirty="0"/>
              <a:t>. Rettsaktene kan inneholde </a:t>
            </a:r>
            <a:r>
              <a:rPr lang="nb-NO" sz="2400" b="1" dirty="0">
                <a:solidFill>
                  <a:srgbClr val="FF6600"/>
                </a:solidFill>
              </a:rPr>
              <a:t>sekundærrett</a:t>
            </a:r>
            <a:r>
              <a:rPr lang="nb-NO" sz="2400" dirty="0"/>
              <a:t> som utfyller og gjennomfører hovedreglene i traktatene. </a:t>
            </a:r>
          </a:p>
          <a:p>
            <a:pPr marL="0" indent="0">
              <a:buNone/>
            </a:pPr>
            <a:endParaRPr lang="nb-NO" sz="2400" dirty="0"/>
          </a:p>
          <a:p>
            <a:pPr marL="0" indent="0">
              <a:buNone/>
            </a:pPr>
            <a:r>
              <a:rPr lang="nb-NO" sz="2400" dirty="0"/>
              <a:t>Etter </a:t>
            </a:r>
            <a:r>
              <a:rPr lang="nb-NO" sz="2400" b="1" dirty="0"/>
              <a:t>TEUF art. 288 (1)</a:t>
            </a:r>
            <a:r>
              <a:rPr lang="nb-NO" sz="2400" dirty="0"/>
              <a:t> har EU kompetanse til å gi fem forskjellige typer rettsakter:  </a:t>
            </a:r>
          </a:p>
          <a:p>
            <a:pPr marL="0" indent="0">
              <a:buNone/>
            </a:pPr>
            <a:r>
              <a:rPr lang="nb-NO" sz="2400" dirty="0"/>
              <a:t>«To </a:t>
            </a:r>
            <a:r>
              <a:rPr lang="nb-NO" sz="2400" dirty="0" err="1"/>
              <a:t>exercise</a:t>
            </a:r>
            <a:r>
              <a:rPr lang="nb-NO" sz="2400" dirty="0"/>
              <a:t> </a:t>
            </a:r>
            <a:r>
              <a:rPr lang="nb-NO" sz="2400" dirty="0" err="1"/>
              <a:t>the</a:t>
            </a:r>
            <a:r>
              <a:rPr lang="nb-NO" sz="2400" dirty="0"/>
              <a:t> </a:t>
            </a:r>
            <a:r>
              <a:rPr lang="nb-NO" sz="2400" dirty="0" err="1"/>
              <a:t>Union's</a:t>
            </a:r>
            <a:r>
              <a:rPr lang="nb-NO" sz="2400" dirty="0"/>
              <a:t> </a:t>
            </a:r>
            <a:r>
              <a:rPr lang="nb-NO" sz="2400" dirty="0" err="1"/>
              <a:t>competences</a:t>
            </a:r>
            <a:r>
              <a:rPr lang="nb-NO" sz="2400" dirty="0"/>
              <a:t>, </a:t>
            </a:r>
            <a:r>
              <a:rPr lang="nb-NO" sz="2400" dirty="0" err="1"/>
              <a:t>the</a:t>
            </a:r>
            <a:r>
              <a:rPr lang="nb-NO" sz="2400" dirty="0"/>
              <a:t> </a:t>
            </a:r>
            <a:r>
              <a:rPr lang="nb-NO" sz="2400" dirty="0" err="1"/>
              <a:t>institutions</a:t>
            </a:r>
            <a:r>
              <a:rPr lang="nb-NO" sz="2400" dirty="0"/>
              <a:t> </a:t>
            </a:r>
            <a:r>
              <a:rPr lang="nb-NO" sz="2400" dirty="0" err="1"/>
              <a:t>shall</a:t>
            </a:r>
            <a:r>
              <a:rPr lang="nb-NO" sz="2400" dirty="0"/>
              <a:t> </a:t>
            </a:r>
            <a:r>
              <a:rPr lang="nb-NO" sz="2400" dirty="0" err="1"/>
              <a:t>adopt</a:t>
            </a:r>
            <a:r>
              <a:rPr lang="nb-NO" sz="2400" i="1" dirty="0"/>
              <a:t> </a:t>
            </a:r>
            <a:r>
              <a:rPr lang="nb-NO" sz="2400" b="1" dirty="0" err="1">
                <a:solidFill>
                  <a:srgbClr val="FF6600"/>
                </a:solidFill>
              </a:rPr>
              <a:t>regulations</a:t>
            </a:r>
            <a:r>
              <a:rPr lang="nb-NO" sz="2400" dirty="0"/>
              <a:t>, </a:t>
            </a:r>
            <a:r>
              <a:rPr lang="nb-NO" sz="2400" b="1" dirty="0" err="1">
                <a:solidFill>
                  <a:srgbClr val="FF6600"/>
                </a:solidFill>
              </a:rPr>
              <a:t>directives</a:t>
            </a:r>
            <a:r>
              <a:rPr lang="nb-NO" sz="2400" dirty="0"/>
              <a:t>, </a:t>
            </a:r>
            <a:r>
              <a:rPr lang="nb-NO" sz="2400" dirty="0" err="1"/>
              <a:t>decisions</a:t>
            </a:r>
            <a:r>
              <a:rPr lang="nb-NO" sz="2400" dirty="0"/>
              <a:t>, </a:t>
            </a:r>
            <a:r>
              <a:rPr lang="nb-NO" sz="2400" dirty="0" err="1"/>
              <a:t>recommendations</a:t>
            </a:r>
            <a:r>
              <a:rPr lang="nb-NO" sz="2400" dirty="0"/>
              <a:t> and opinions.»</a:t>
            </a:r>
          </a:p>
          <a:p>
            <a:pPr marL="0" indent="0">
              <a:buNone/>
            </a:pPr>
            <a:endParaRPr lang="nb-NO" sz="24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297703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EU-retten – rettsakter forts.</a:t>
            </a:r>
          </a:p>
        </p:txBody>
      </p:sp>
      <p:sp>
        <p:nvSpPr>
          <p:cNvPr id="3" name="Content Placeholder 2"/>
          <p:cNvSpPr>
            <a:spLocks noGrp="1"/>
          </p:cNvSpPr>
          <p:nvPr>
            <p:ph idx="1"/>
          </p:nvPr>
        </p:nvSpPr>
        <p:spPr>
          <a:xfrm>
            <a:off x="990600" y="2132856"/>
            <a:ext cx="7696200" cy="3675112"/>
          </a:xfrm>
        </p:spPr>
        <p:txBody>
          <a:bodyPr/>
          <a:lstStyle/>
          <a:p>
            <a:pPr marL="0" indent="0">
              <a:buNone/>
            </a:pPr>
            <a:r>
              <a:rPr lang="nb-NO" sz="2400" dirty="0"/>
              <a:t>En </a:t>
            </a:r>
            <a:r>
              <a:rPr lang="nb-NO" sz="2400" b="1" dirty="0">
                <a:solidFill>
                  <a:srgbClr val="FF6600"/>
                </a:solidFill>
              </a:rPr>
              <a:t>forordning</a:t>
            </a:r>
            <a:r>
              <a:rPr lang="nb-NO" sz="2400" i="1" dirty="0">
                <a:solidFill>
                  <a:srgbClr val="FF0000"/>
                </a:solidFill>
              </a:rPr>
              <a:t> </a:t>
            </a:r>
            <a:r>
              <a:rPr lang="nb-NO" sz="2400" dirty="0"/>
              <a:t>(«</a:t>
            </a:r>
            <a:r>
              <a:rPr lang="nb-NO" sz="2400" dirty="0" err="1"/>
              <a:t>regulation</a:t>
            </a:r>
            <a:r>
              <a:rPr lang="nb-NO" sz="2400" dirty="0"/>
              <a:t>») er umiddelbart rettslig bindende for alle medlemsstater idet den blir vedtatt og kommer direkte til anvendelse i alle medlemsstater, jf. </a:t>
            </a:r>
            <a:r>
              <a:rPr lang="nb-NO" sz="2400" b="1" dirty="0"/>
              <a:t>TEUF art. 288 (2).</a:t>
            </a:r>
          </a:p>
          <a:p>
            <a:pPr marL="0" lvl="0" indent="0">
              <a:buNone/>
            </a:pPr>
            <a:endParaRPr lang="nb-NO" sz="2400" dirty="0">
              <a:solidFill>
                <a:srgbClr val="000000"/>
              </a:solidFill>
            </a:endParaRPr>
          </a:p>
          <a:p>
            <a:pPr marL="0" lvl="0" indent="0">
              <a:buNone/>
            </a:pPr>
            <a:r>
              <a:rPr lang="nb-NO" sz="2400" dirty="0">
                <a:solidFill>
                  <a:srgbClr val="000000"/>
                </a:solidFill>
              </a:rPr>
              <a:t>Et </a:t>
            </a:r>
            <a:r>
              <a:rPr lang="nb-NO" sz="2400" b="1" dirty="0">
                <a:solidFill>
                  <a:srgbClr val="FF6600"/>
                </a:solidFill>
              </a:rPr>
              <a:t>direktiv</a:t>
            </a:r>
            <a:r>
              <a:rPr lang="nb-NO" sz="2400" i="1" dirty="0">
                <a:solidFill>
                  <a:srgbClr val="FF0000"/>
                </a:solidFill>
              </a:rPr>
              <a:t> </a:t>
            </a:r>
            <a:r>
              <a:rPr lang="nb-NO" sz="2400" dirty="0">
                <a:solidFill>
                  <a:srgbClr val="000000"/>
                </a:solidFill>
              </a:rPr>
              <a:t>(«</a:t>
            </a:r>
            <a:r>
              <a:rPr lang="nb-NO" sz="2400" dirty="0" err="1">
                <a:solidFill>
                  <a:srgbClr val="000000"/>
                </a:solidFill>
              </a:rPr>
              <a:t>directive</a:t>
            </a:r>
            <a:r>
              <a:rPr lang="nb-NO" sz="2400" dirty="0">
                <a:solidFill>
                  <a:srgbClr val="000000"/>
                </a:solidFill>
              </a:rPr>
              <a:t>») oppstiller noen mål som hver medlemsstat må gjennomføre i de nasjonale rettssystemene, jf. </a:t>
            </a:r>
            <a:r>
              <a:rPr lang="nb-NO" sz="2400" b="1" dirty="0">
                <a:solidFill>
                  <a:srgbClr val="000000"/>
                </a:solidFill>
              </a:rPr>
              <a:t>TEUF art. 288 (3).</a:t>
            </a:r>
          </a:p>
        </p:txBody>
      </p:sp>
    </p:spTree>
    <p:extLst>
      <p:ext uri="{BB962C8B-B14F-4D97-AF65-F5344CB8AC3E}">
        <p14:creationId xmlns:p14="http://schemas.microsoft.com/office/powerpoint/2010/main" val="176806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Hvor finner vi rettsaktene i EU-retten? </a:t>
            </a:r>
          </a:p>
        </p:txBody>
      </p:sp>
      <p:sp>
        <p:nvSpPr>
          <p:cNvPr id="3" name="Content Placeholder 2"/>
          <p:cNvSpPr>
            <a:spLocks noGrp="1"/>
          </p:cNvSpPr>
          <p:nvPr>
            <p:ph idx="1"/>
          </p:nvPr>
        </p:nvSpPr>
        <p:spPr>
          <a:xfrm>
            <a:off x="993530" y="2132856"/>
            <a:ext cx="7178869" cy="4032447"/>
          </a:xfrm>
        </p:spPr>
        <p:txBody>
          <a:bodyPr/>
          <a:lstStyle/>
          <a:p>
            <a:pPr marL="0" indent="0">
              <a:buNone/>
            </a:pPr>
            <a:r>
              <a:rPr lang="nb-NO" sz="2400" dirty="0">
                <a:solidFill>
                  <a:srgbClr val="000000"/>
                </a:solidFill>
              </a:rPr>
              <a:t>To sentrale baser for norske jurister:</a:t>
            </a:r>
          </a:p>
          <a:p>
            <a:r>
              <a:rPr lang="nb-NO" sz="2400" dirty="0" err="1">
                <a:solidFill>
                  <a:srgbClr val="000000"/>
                </a:solidFill>
              </a:rPr>
              <a:t>EurLex</a:t>
            </a:r>
            <a:endParaRPr lang="nb-NO" sz="2400" dirty="0">
              <a:solidFill>
                <a:srgbClr val="000000"/>
              </a:solidFill>
            </a:endParaRPr>
          </a:p>
          <a:p>
            <a:r>
              <a:rPr lang="nb-NO" sz="2400" dirty="0">
                <a:solidFill>
                  <a:srgbClr val="000000"/>
                </a:solidFill>
              </a:rPr>
              <a:t>Lovdata Pro</a:t>
            </a:r>
          </a:p>
          <a:p>
            <a:endParaRPr lang="nb-NO" sz="2400" dirty="0">
              <a:solidFill>
                <a:srgbClr val="000000"/>
              </a:solidFill>
            </a:endParaRPr>
          </a:p>
          <a:p>
            <a:pPr marL="0" indent="0">
              <a:buNone/>
            </a:pPr>
            <a:r>
              <a:rPr lang="nb-NO" sz="2400" dirty="0"/>
              <a:t>Se </a:t>
            </a:r>
            <a:r>
              <a:rPr lang="nb-NO" sz="2400" dirty="0">
                <a:hlinkClick r:id="rId3"/>
              </a:rPr>
              <a:t>vår fagside for jus</a:t>
            </a:r>
            <a:endParaRPr lang="nb-NO" sz="2400" dirty="0">
              <a:solidFill>
                <a:srgbClr val="000000"/>
              </a:solidFill>
            </a:endParaRPr>
          </a:p>
          <a:p>
            <a:pPr marL="0" indent="0">
              <a:buNone/>
            </a:pPr>
            <a:endParaRPr lang="nb-NO" dirty="0"/>
          </a:p>
        </p:txBody>
      </p:sp>
    </p:spTree>
    <p:extLst>
      <p:ext uri="{BB962C8B-B14F-4D97-AF65-F5344CB8AC3E}">
        <p14:creationId xmlns:p14="http://schemas.microsoft.com/office/powerpoint/2010/main" val="2839626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Oppgave 2</a:t>
            </a:r>
            <a:endParaRPr lang="en-US" dirty="0"/>
          </a:p>
        </p:txBody>
      </p:sp>
      <p:sp>
        <p:nvSpPr>
          <p:cNvPr id="3" name="Plassholder for innhold 2"/>
          <p:cNvSpPr>
            <a:spLocks noGrp="1"/>
          </p:cNvSpPr>
          <p:nvPr>
            <p:ph idx="1"/>
          </p:nvPr>
        </p:nvSpPr>
        <p:spPr/>
        <p:txBody>
          <a:bodyPr/>
          <a:lstStyle/>
          <a:p>
            <a:pPr marL="0" indent="0">
              <a:buNone/>
            </a:pPr>
            <a:r>
              <a:rPr lang="nb-NO" sz="2200" dirty="0"/>
              <a:t>Gå til </a:t>
            </a:r>
            <a:r>
              <a:rPr lang="nb-NO" sz="2200" b="1" dirty="0" err="1">
                <a:solidFill>
                  <a:srgbClr val="FF6600"/>
                </a:solidFill>
              </a:rPr>
              <a:t>EurLex</a:t>
            </a:r>
            <a:r>
              <a:rPr lang="nb-NO" sz="2200" b="1" dirty="0">
                <a:solidFill>
                  <a:srgbClr val="FF6600"/>
                </a:solidFill>
              </a:rPr>
              <a:t> (engelsk)</a:t>
            </a:r>
          </a:p>
          <a:p>
            <a:pPr marL="0" indent="0">
              <a:buNone/>
            </a:pPr>
            <a:endParaRPr lang="nb-NO" sz="2200" dirty="0"/>
          </a:p>
          <a:p>
            <a:pPr marL="0" indent="0">
              <a:buNone/>
            </a:pPr>
            <a:r>
              <a:rPr lang="nb-NO" sz="2200" dirty="0"/>
              <a:t>Finn </a:t>
            </a:r>
            <a:r>
              <a:rPr lang="en-US" sz="2200" dirty="0"/>
              <a:t>Directive </a:t>
            </a:r>
            <a:r>
              <a:rPr lang="en-US" sz="2200" dirty="0">
                <a:solidFill>
                  <a:srgbClr val="FF6600"/>
                </a:solidFill>
              </a:rPr>
              <a:t>2004/38</a:t>
            </a:r>
            <a:r>
              <a:rPr lang="en-US" sz="2200" b="1" dirty="0"/>
              <a:t>/</a:t>
            </a:r>
            <a:r>
              <a:rPr lang="en-US" sz="2200" dirty="0"/>
              <a:t>EC of the European Parliament and of the Council of 29 April 2004 on the right of citizens of the Union and their family members to move and reside freely within the territory of the Member States . </a:t>
            </a:r>
          </a:p>
          <a:p>
            <a:pPr marL="0" indent="0">
              <a:buNone/>
            </a:pPr>
            <a:endParaRPr lang="en-US" sz="2200" dirty="0"/>
          </a:p>
          <a:p>
            <a:pPr marL="457200" indent="-457200">
              <a:buFontTx/>
              <a:buAutoNum type="alphaLcParenR"/>
            </a:pPr>
            <a:r>
              <a:rPr lang="nb-NO" sz="2200" dirty="0"/>
              <a:t>Hva er traktathjemmelen for direktivet?</a:t>
            </a:r>
          </a:p>
          <a:p>
            <a:pPr marL="457200" indent="-457200">
              <a:buAutoNum type="alphaLcParenR"/>
            </a:pPr>
            <a:r>
              <a:rPr lang="nb-NO" sz="2200" dirty="0"/>
              <a:t>Finn </a:t>
            </a:r>
            <a:r>
              <a:rPr lang="nb-NO" sz="2200" dirty="0">
                <a:solidFill>
                  <a:srgbClr val="FF6600"/>
                </a:solidFill>
              </a:rPr>
              <a:t>art. 6 nr. 1</a:t>
            </a:r>
            <a:r>
              <a:rPr lang="nb-NO" sz="2200" dirty="0"/>
              <a:t>. Hva slags type bestemmelse er dette?</a:t>
            </a:r>
          </a:p>
          <a:p>
            <a:pPr marL="457200" indent="-457200">
              <a:buAutoNum type="alphaLcParenR"/>
            </a:pPr>
            <a:r>
              <a:rPr lang="nb-NO" sz="2200" dirty="0"/>
              <a:t>Finn EUs forslag («</a:t>
            </a:r>
            <a:r>
              <a:rPr lang="nb-NO" sz="2200" dirty="0" err="1"/>
              <a:t>proposal</a:t>
            </a:r>
            <a:r>
              <a:rPr lang="nb-NO" sz="2200" dirty="0"/>
              <a:t>») til direktiv fra 2001. Hva er CELEX-nummeret? </a:t>
            </a:r>
          </a:p>
        </p:txBody>
      </p:sp>
    </p:spTree>
    <p:extLst>
      <p:ext uri="{BB962C8B-B14F-4D97-AF65-F5344CB8AC3E}">
        <p14:creationId xmlns:p14="http://schemas.microsoft.com/office/powerpoint/2010/main" val="1920442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b="1" dirty="0">
                <a:solidFill>
                  <a:srgbClr val="FF6600"/>
                </a:solidFill>
              </a:rPr>
              <a:t>Finne lovgivning fra EØS-retten </a:t>
            </a:r>
          </a:p>
          <a:p>
            <a:pPr marL="0" indent="0">
              <a:buNone/>
            </a:pPr>
            <a:r>
              <a:rPr lang="nb-NO" sz="2200" dirty="0"/>
              <a:t>Pause</a:t>
            </a:r>
          </a:p>
          <a:p>
            <a:r>
              <a:rPr lang="nb-NO" sz="2200" dirty="0"/>
              <a:t>Finne norsk lover og forskrifter som gjennomfører EØS-lovgivning</a:t>
            </a:r>
          </a:p>
          <a:p>
            <a:r>
              <a:rPr lang="nb-NO" sz="2200" dirty="0"/>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2443303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EØS – Traktatene</a:t>
            </a:r>
          </a:p>
        </p:txBody>
      </p:sp>
      <p:sp>
        <p:nvSpPr>
          <p:cNvPr id="3" name="Content Placeholder 2"/>
          <p:cNvSpPr>
            <a:spLocks noGrp="1"/>
          </p:cNvSpPr>
          <p:nvPr>
            <p:ph idx="1"/>
          </p:nvPr>
        </p:nvSpPr>
        <p:spPr/>
        <p:txBody>
          <a:bodyPr/>
          <a:lstStyle/>
          <a:p>
            <a:pPr marL="0" indent="0">
              <a:buNone/>
            </a:pPr>
            <a:r>
              <a:rPr lang="nb-NO" sz="2400" dirty="0"/>
              <a:t>EØS-retten er bygd på </a:t>
            </a:r>
            <a:r>
              <a:rPr lang="nb-NO" sz="2400" b="1" dirty="0"/>
              <a:t>to traktater:</a:t>
            </a:r>
            <a:endParaRPr lang="nb-NO" sz="2400" dirty="0"/>
          </a:p>
          <a:p>
            <a:r>
              <a:rPr lang="nb-NO" sz="2400" dirty="0"/>
              <a:t>EØS-avtalen (1992)</a:t>
            </a:r>
          </a:p>
          <a:p>
            <a:r>
              <a:rPr lang="nb-NO" sz="2400" dirty="0"/>
              <a:t>ODA-avtalen (1992)</a:t>
            </a:r>
          </a:p>
          <a:p>
            <a:pPr marL="0" indent="0">
              <a:buNone/>
            </a:pPr>
            <a:endParaRPr lang="nb-NO" sz="2400" dirty="0"/>
          </a:p>
          <a:p>
            <a:pPr marL="0" lvl="0" indent="0">
              <a:buNone/>
            </a:pPr>
            <a:r>
              <a:rPr lang="nb-NO" sz="2400" b="1" dirty="0">
                <a:solidFill>
                  <a:srgbClr val="000000"/>
                </a:solidFill>
              </a:rPr>
              <a:t>EØS-avtalen</a:t>
            </a:r>
            <a:r>
              <a:rPr lang="nb-NO" sz="2400" dirty="0">
                <a:solidFill>
                  <a:srgbClr val="000000"/>
                </a:solidFill>
              </a:rPr>
              <a:t> (1992) gjør </a:t>
            </a:r>
            <a:r>
              <a:rPr lang="nb-NO" sz="2400" b="1" dirty="0">
                <a:solidFill>
                  <a:srgbClr val="FF6600"/>
                </a:solidFill>
              </a:rPr>
              <a:t>Norge</a:t>
            </a:r>
            <a:r>
              <a:rPr lang="nb-NO" sz="2400" i="1" dirty="0">
                <a:solidFill>
                  <a:srgbClr val="FF0000"/>
                </a:solidFill>
              </a:rPr>
              <a:t> </a:t>
            </a:r>
            <a:r>
              <a:rPr lang="nb-NO" sz="2400" dirty="0">
                <a:solidFill>
                  <a:srgbClr val="000000"/>
                </a:solidFill>
              </a:rPr>
              <a:t>til del av </a:t>
            </a:r>
            <a:r>
              <a:rPr lang="nb-NO" sz="2400" b="1" dirty="0">
                <a:solidFill>
                  <a:srgbClr val="FF6600"/>
                </a:solidFill>
              </a:rPr>
              <a:t>EUs indre marked </a:t>
            </a:r>
            <a:r>
              <a:rPr lang="nb-NO" sz="2400" dirty="0">
                <a:solidFill>
                  <a:srgbClr val="000000"/>
                </a:solidFill>
              </a:rPr>
              <a:t>i bytte mot at vi gjennomfører og følger </a:t>
            </a:r>
            <a:r>
              <a:rPr lang="nb-NO" sz="2400" b="1" dirty="0">
                <a:solidFill>
                  <a:srgbClr val="FF6600"/>
                </a:solidFill>
              </a:rPr>
              <a:t>EUs regelverk </a:t>
            </a:r>
            <a:r>
              <a:rPr lang="nb-NO" sz="2400" dirty="0">
                <a:solidFill>
                  <a:srgbClr val="000000"/>
                </a:solidFill>
              </a:rPr>
              <a:t>for det indre marked.</a:t>
            </a:r>
          </a:p>
          <a:p>
            <a:pPr marL="0" indent="0">
              <a:buNone/>
            </a:pPr>
            <a:endParaRPr lang="nb-NO" sz="2400" dirty="0"/>
          </a:p>
        </p:txBody>
      </p:sp>
    </p:spTree>
    <p:extLst>
      <p:ext uri="{BB962C8B-B14F-4D97-AF65-F5344CB8AC3E}">
        <p14:creationId xmlns:p14="http://schemas.microsoft.com/office/powerpoint/2010/main" val="1566773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EØS-avtalen</a:t>
            </a:r>
          </a:p>
        </p:txBody>
      </p:sp>
      <p:sp>
        <p:nvSpPr>
          <p:cNvPr id="3" name="Content Placeholder 2"/>
          <p:cNvSpPr>
            <a:spLocks noGrp="1"/>
          </p:cNvSpPr>
          <p:nvPr>
            <p:ph idx="1"/>
          </p:nvPr>
        </p:nvSpPr>
        <p:spPr/>
        <p:txBody>
          <a:bodyPr/>
          <a:lstStyle/>
          <a:p>
            <a:pPr marL="0" indent="0">
              <a:buNone/>
            </a:pPr>
            <a:r>
              <a:rPr lang="nb-NO" sz="2400" dirty="0"/>
              <a:t>EØS-avtalen består av: </a:t>
            </a:r>
          </a:p>
          <a:p>
            <a:r>
              <a:rPr lang="nb-NO" sz="2400" dirty="0"/>
              <a:t>En </a:t>
            </a:r>
            <a:r>
              <a:rPr lang="nb-NO" sz="2400" dirty="0">
                <a:solidFill>
                  <a:srgbClr val="FF6600"/>
                </a:solidFill>
              </a:rPr>
              <a:t>hoveddel </a:t>
            </a:r>
            <a:r>
              <a:rPr lang="nb-NO" sz="2400" dirty="0"/>
              <a:t>med 129 artikler</a:t>
            </a:r>
          </a:p>
          <a:p>
            <a:r>
              <a:rPr lang="nb-NO" sz="2400" dirty="0"/>
              <a:t>51 protokoller</a:t>
            </a:r>
          </a:p>
          <a:p>
            <a:r>
              <a:rPr lang="nb-NO" sz="2400" dirty="0"/>
              <a:t>22 </a:t>
            </a:r>
            <a:r>
              <a:rPr lang="nb-NO" sz="2400" dirty="0">
                <a:solidFill>
                  <a:srgbClr val="FF6600"/>
                </a:solidFill>
              </a:rPr>
              <a:t>vedlegg</a:t>
            </a:r>
          </a:p>
          <a:p>
            <a:r>
              <a:rPr lang="nb-NO" sz="2400" dirty="0"/>
              <a:t>Ca. 14 000 </a:t>
            </a:r>
            <a:r>
              <a:rPr lang="nb-NO" sz="2400" dirty="0">
                <a:solidFill>
                  <a:srgbClr val="FF6600"/>
                </a:solidFill>
              </a:rPr>
              <a:t>rettsakter</a:t>
            </a:r>
            <a:r>
              <a:rPr lang="nb-NO" sz="2400" dirty="0"/>
              <a:t> (slik som forordninger og direktiver) som vedleggene viser til</a:t>
            </a:r>
          </a:p>
        </p:txBody>
      </p:sp>
    </p:spTree>
    <p:extLst>
      <p:ext uri="{BB962C8B-B14F-4D97-AF65-F5344CB8AC3E}">
        <p14:creationId xmlns:p14="http://schemas.microsoft.com/office/powerpoint/2010/main" val="1288402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EØS-avtalen – hoveddelen</a:t>
            </a:r>
          </a:p>
        </p:txBody>
      </p:sp>
      <p:sp>
        <p:nvSpPr>
          <p:cNvPr id="3" name="Content Placeholder 2"/>
          <p:cNvSpPr>
            <a:spLocks noGrp="1"/>
          </p:cNvSpPr>
          <p:nvPr>
            <p:ph idx="1"/>
          </p:nvPr>
        </p:nvSpPr>
        <p:spPr/>
        <p:txBody>
          <a:bodyPr/>
          <a:lstStyle/>
          <a:p>
            <a:pPr marL="0" indent="0">
              <a:buNone/>
            </a:pPr>
            <a:r>
              <a:rPr lang="nb-NO" sz="2400" b="1" dirty="0">
                <a:solidFill>
                  <a:srgbClr val="FF6600"/>
                </a:solidFill>
              </a:rPr>
              <a:t>Hoveddelen</a:t>
            </a:r>
            <a:r>
              <a:rPr lang="nb-NO" sz="2400" dirty="0"/>
              <a:t> består av en fortale og 129 artikler.</a:t>
            </a:r>
          </a:p>
          <a:p>
            <a:pPr marL="0" indent="0">
              <a:buNone/>
            </a:pPr>
            <a:endParaRPr lang="nb-NO" sz="2400" dirty="0"/>
          </a:p>
          <a:p>
            <a:pPr marL="0" indent="0">
              <a:buNone/>
            </a:pPr>
            <a:r>
              <a:rPr lang="nb-NO" sz="2400" dirty="0"/>
              <a:t>Tre hovedkategorier av regler:</a:t>
            </a:r>
          </a:p>
          <a:p>
            <a:r>
              <a:rPr lang="nb-NO" sz="2400" dirty="0"/>
              <a:t>De </a:t>
            </a:r>
            <a:r>
              <a:rPr lang="nb-NO" sz="2400" dirty="0">
                <a:solidFill>
                  <a:srgbClr val="FF6600"/>
                </a:solidFill>
              </a:rPr>
              <a:t>overordnede prinsippene </a:t>
            </a:r>
            <a:r>
              <a:rPr lang="nb-NO" sz="2400" dirty="0"/>
              <a:t>for EØS-samarbeidet</a:t>
            </a:r>
          </a:p>
          <a:p>
            <a:r>
              <a:rPr lang="nb-NO" sz="2400" dirty="0"/>
              <a:t>De </a:t>
            </a:r>
            <a:r>
              <a:rPr lang="nb-NO" sz="2400" dirty="0">
                <a:solidFill>
                  <a:srgbClr val="FF6600"/>
                </a:solidFill>
              </a:rPr>
              <a:t>materialrettslige hovedreglene </a:t>
            </a:r>
            <a:r>
              <a:rPr lang="nb-NO" sz="2400" dirty="0"/>
              <a:t>i EØS-retten</a:t>
            </a:r>
          </a:p>
          <a:p>
            <a:r>
              <a:rPr lang="nb-NO" sz="2400" dirty="0"/>
              <a:t>Bestemmelser som oppretter </a:t>
            </a:r>
            <a:r>
              <a:rPr lang="nb-NO" sz="2400" dirty="0">
                <a:solidFill>
                  <a:srgbClr val="FF6600"/>
                </a:solidFill>
              </a:rPr>
              <a:t>EØS-institusjonene</a:t>
            </a:r>
            <a:r>
              <a:rPr lang="nb-NO" sz="2400" i="1" dirty="0">
                <a:solidFill>
                  <a:srgbClr val="FF0000"/>
                </a:solidFill>
              </a:rPr>
              <a:t> </a:t>
            </a:r>
            <a:r>
              <a:rPr lang="nb-NO" sz="2400" dirty="0"/>
              <a:t>og angir deres kompetanse</a:t>
            </a:r>
          </a:p>
          <a:p>
            <a:pPr marL="0" indent="0">
              <a:buNone/>
            </a:pPr>
            <a:endParaRPr lang="nb-NO" sz="2400" dirty="0">
              <a:solidFill>
                <a:srgbClr val="FF0000"/>
              </a:solidFill>
            </a:endParaRPr>
          </a:p>
          <a:p>
            <a:pPr marL="0" indent="0">
              <a:buNone/>
            </a:pPr>
            <a:endParaRPr lang="nb-NO" dirty="0"/>
          </a:p>
        </p:txBody>
      </p:sp>
    </p:spTree>
    <p:extLst>
      <p:ext uri="{BB962C8B-B14F-4D97-AF65-F5344CB8AC3E}">
        <p14:creationId xmlns:p14="http://schemas.microsoft.com/office/powerpoint/2010/main" val="299659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BAC06E-C3AF-4D8B-A731-9E7C4238738A}"/>
              </a:ext>
            </a:extLst>
          </p:cNvPr>
          <p:cNvSpPr>
            <a:spLocks noGrp="1"/>
          </p:cNvSpPr>
          <p:nvPr>
            <p:ph type="title"/>
          </p:nvPr>
        </p:nvSpPr>
        <p:spPr/>
        <p:txBody>
          <a:bodyPr/>
          <a:lstStyle/>
          <a:p>
            <a:r>
              <a:rPr lang="nb-NO" dirty="0"/>
              <a:t>Hvordan finner vi EØS-avtalens hoveddel m.m. i Lovdata Pro? </a:t>
            </a:r>
          </a:p>
        </p:txBody>
      </p:sp>
      <p:sp>
        <p:nvSpPr>
          <p:cNvPr id="3" name="Plassholder for innhold 2">
            <a:extLst>
              <a:ext uri="{FF2B5EF4-FFF2-40B4-BE49-F238E27FC236}">
                <a16:creationId xmlns:a16="http://schemas.microsoft.com/office/drawing/2014/main" id="{B941C922-B41F-42B8-9217-47F6799612D5}"/>
              </a:ext>
            </a:extLst>
          </p:cNvPr>
          <p:cNvSpPr>
            <a:spLocks noGrp="1"/>
          </p:cNvSpPr>
          <p:nvPr>
            <p:ph idx="1"/>
          </p:nvPr>
        </p:nvSpPr>
        <p:spPr/>
        <p:txBody>
          <a:bodyPr/>
          <a:lstStyle/>
          <a:p>
            <a:pPr marL="0" indent="0">
              <a:buNone/>
            </a:pPr>
            <a:endParaRPr lang="nb-NO" dirty="0"/>
          </a:p>
          <a:p>
            <a:r>
              <a:rPr lang="nb-NO" dirty="0"/>
              <a:t>Hurtigsøk?</a:t>
            </a:r>
          </a:p>
          <a:p>
            <a:r>
              <a:rPr lang="nb-NO" dirty="0"/>
              <a:t>Rettskilder </a:t>
            </a:r>
          </a:p>
          <a:p>
            <a:pPr lvl="1"/>
            <a:r>
              <a:rPr lang="nb-NO" dirty="0"/>
              <a:t>Internasjonalt </a:t>
            </a:r>
          </a:p>
          <a:p>
            <a:pPr lvl="2"/>
            <a:r>
              <a:rPr lang="nb-NO" dirty="0"/>
              <a:t>EØS </a:t>
            </a:r>
          </a:p>
          <a:p>
            <a:pPr lvl="3"/>
            <a:r>
              <a:rPr lang="nb-NO" dirty="0"/>
              <a:t>EØS-avtalen</a:t>
            </a:r>
          </a:p>
        </p:txBody>
      </p:sp>
    </p:spTree>
    <p:extLst>
      <p:ext uri="{BB962C8B-B14F-4D97-AF65-F5344CB8AC3E}">
        <p14:creationId xmlns:p14="http://schemas.microsoft.com/office/powerpoint/2010/main" val="103657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EØS-avtalen – vedleggene</a:t>
            </a:r>
          </a:p>
        </p:txBody>
      </p:sp>
      <p:sp>
        <p:nvSpPr>
          <p:cNvPr id="3" name="Content Placeholder 2"/>
          <p:cNvSpPr>
            <a:spLocks noGrp="1"/>
          </p:cNvSpPr>
          <p:nvPr>
            <p:ph idx="1"/>
          </p:nvPr>
        </p:nvSpPr>
        <p:spPr>
          <a:xfrm>
            <a:off x="990600" y="2060848"/>
            <a:ext cx="7696200" cy="4035152"/>
          </a:xfrm>
        </p:spPr>
        <p:txBody>
          <a:bodyPr/>
          <a:lstStyle/>
          <a:p>
            <a:pPr marL="0" indent="0">
              <a:buNone/>
            </a:pPr>
            <a:r>
              <a:rPr lang="nb-NO" sz="2400" dirty="0"/>
              <a:t>De 22 </a:t>
            </a:r>
            <a:r>
              <a:rPr lang="nb-NO" sz="2400" b="1" dirty="0">
                <a:solidFill>
                  <a:srgbClr val="FF6600"/>
                </a:solidFill>
              </a:rPr>
              <a:t>vedleggene</a:t>
            </a:r>
            <a:r>
              <a:rPr lang="nb-NO" sz="2400" dirty="0">
                <a:solidFill>
                  <a:srgbClr val="FF0000"/>
                </a:solidFill>
              </a:rPr>
              <a:t> </a:t>
            </a:r>
            <a:r>
              <a:rPr lang="nb-NO" sz="2400" dirty="0"/>
              <a:t>består av henvisninger til </a:t>
            </a:r>
            <a:r>
              <a:rPr lang="nb-NO" sz="2400" b="1" dirty="0">
                <a:solidFill>
                  <a:srgbClr val="FF6600"/>
                </a:solidFill>
              </a:rPr>
              <a:t>rettsakter</a:t>
            </a:r>
            <a:r>
              <a:rPr lang="nb-NO" sz="2400" dirty="0"/>
              <a:t> (særlig forordninger og direktiver) som er innlemmet i EØS-avtalen. </a:t>
            </a:r>
          </a:p>
          <a:p>
            <a:pPr marL="0" indent="0">
              <a:buNone/>
            </a:pPr>
            <a:endParaRPr lang="nb-NO" sz="2400" dirty="0"/>
          </a:p>
          <a:p>
            <a:pPr marL="0" indent="0">
              <a:buNone/>
            </a:pPr>
            <a:r>
              <a:rPr lang="nb-NO" sz="2400" dirty="0"/>
              <a:t>Rettsaktene inneholder </a:t>
            </a:r>
            <a:r>
              <a:rPr lang="nb-NO" sz="2400" b="1" dirty="0">
                <a:solidFill>
                  <a:srgbClr val="FF6600"/>
                </a:solidFill>
              </a:rPr>
              <a:t>sekundærrett</a:t>
            </a:r>
            <a:r>
              <a:rPr lang="nb-NO" sz="2400" dirty="0"/>
              <a:t> som gjennomfører og utfyller en eller flere hovedregler i EØS-avtalens hoveddel. </a:t>
            </a:r>
          </a:p>
          <a:p>
            <a:pPr marL="0" indent="0">
              <a:buNone/>
            </a:pPr>
            <a:endParaRPr lang="nb-NO" sz="2400" dirty="0"/>
          </a:p>
          <a:p>
            <a:pPr marL="0" indent="0">
              <a:buNone/>
            </a:pPr>
            <a:r>
              <a:rPr lang="nb-NO" sz="2400" b="1" dirty="0">
                <a:solidFill>
                  <a:srgbClr val="FF6600"/>
                </a:solidFill>
              </a:rPr>
              <a:t>EØS-komiteen</a:t>
            </a:r>
            <a:r>
              <a:rPr lang="nb-NO" sz="2400" dirty="0"/>
              <a:t> har kompetanse til å gjøre endringer i vedleggene, jf. </a:t>
            </a:r>
            <a:r>
              <a:rPr lang="nb-NO" sz="2400" b="1" dirty="0"/>
              <a:t>EØS-avtalen art. 98.</a:t>
            </a:r>
          </a:p>
          <a:p>
            <a:pPr marL="0" indent="0">
              <a:buNone/>
            </a:pPr>
            <a:endParaRPr lang="nb-NO" sz="2400" dirty="0"/>
          </a:p>
          <a:p>
            <a:pPr marL="0" indent="0">
              <a:buNone/>
            </a:pPr>
            <a:endParaRPr lang="nb-NO" sz="2400" dirty="0"/>
          </a:p>
          <a:p>
            <a:pPr marL="0" indent="0">
              <a:buNone/>
            </a:pPr>
            <a:endParaRPr lang="nb-NO" sz="2400" dirty="0"/>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24131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Oppgave 3</a:t>
            </a:r>
            <a:endParaRPr lang="en-US" dirty="0"/>
          </a:p>
        </p:txBody>
      </p:sp>
      <p:sp>
        <p:nvSpPr>
          <p:cNvPr id="3" name="Plassholder for innhold 2"/>
          <p:cNvSpPr>
            <a:spLocks noGrp="1"/>
          </p:cNvSpPr>
          <p:nvPr>
            <p:ph idx="1"/>
          </p:nvPr>
        </p:nvSpPr>
        <p:spPr/>
        <p:txBody>
          <a:bodyPr/>
          <a:lstStyle/>
          <a:p>
            <a:pPr marL="0" indent="0">
              <a:buNone/>
            </a:pPr>
            <a:r>
              <a:rPr lang="nb-NO" sz="2400" dirty="0"/>
              <a:t>Gå til </a:t>
            </a:r>
            <a:r>
              <a:rPr lang="nb-NO" sz="2400" b="1" dirty="0">
                <a:solidFill>
                  <a:srgbClr val="FF6600"/>
                </a:solidFill>
              </a:rPr>
              <a:t>Lovdata Pro</a:t>
            </a:r>
          </a:p>
          <a:p>
            <a:pPr marL="0" indent="0">
              <a:buNone/>
            </a:pPr>
            <a:endParaRPr lang="nb-NO" sz="2400" b="1" dirty="0">
              <a:solidFill>
                <a:srgbClr val="FF6600"/>
              </a:solidFill>
            </a:endParaRPr>
          </a:p>
          <a:p>
            <a:pPr marL="0" indent="0">
              <a:buNone/>
            </a:pPr>
            <a:r>
              <a:rPr lang="nb-NO" sz="2400" dirty="0"/>
              <a:t>Finn EØS-avtalens</a:t>
            </a:r>
            <a:r>
              <a:rPr lang="nb-NO" sz="2400" dirty="0">
                <a:solidFill>
                  <a:srgbClr val="FF0000"/>
                </a:solidFill>
              </a:rPr>
              <a:t> </a:t>
            </a:r>
            <a:r>
              <a:rPr lang="nb-NO" sz="2400" dirty="0">
                <a:solidFill>
                  <a:srgbClr val="FF6600"/>
                </a:solidFill>
              </a:rPr>
              <a:t>vedlegg V. </a:t>
            </a:r>
            <a:r>
              <a:rPr lang="nb-NO" sz="2400" dirty="0"/>
              <a:t>Gå til overskriften «Omhandlede rettsakter».</a:t>
            </a:r>
          </a:p>
          <a:p>
            <a:pPr marL="457200" indent="-457200">
              <a:buAutoNum type="alphaLcParenR"/>
            </a:pPr>
            <a:r>
              <a:rPr lang="nb-NO" sz="2400" dirty="0"/>
              <a:t>Hvilket direktiv er lagt til i </a:t>
            </a:r>
            <a:r>
              <a:rPr lang="nb-NO" sz="2400" dirty="0">
                <a:solidFill>
                  <a:srgbClr val="FF6600"/>
                </a:solidFill>
              </a:rPr>
              <a:t>nr. 1</a:t>
            </a:r>
            <a:r>
              <a:rPr lang="nb-NO" sz="2400" dirty="0"/>
              <a:t>? </a:t>
            </a:r>
          </a:p>
          <a:p>
            <a:pPr marL="457200" indent="-457200">
              <a:buAutoNum type="alphaLcParenR"/>
            </a:pPr>
            <a:r>
              <a:rPr lang="nb-NO" sz="2400" dirty="0"/>
              <a:t>I hvilket annet vedlegg er dette direktivet lagt til?</a:t>
            </a:r>
          </a:p>
          <a:p>
            <a:pPr marL="457200" indent="-457200">
              <a:buAutoNum type="alphaLcParenR"/>
            </a:pPr>
            <a:r>
              <a:rPr lang="nb-NO" sz="2400" dirty="0"/>
              <a:t>Hva er ordlyden i direktivets </a:t>
            </a:r>
            <a:r>
              <a:rPr lang="nb-NO" sz="2400" dirty="0">
                <a:solidFill>
                  <a:srgbClr val="FF6600"/>
                </a:solidFill>
              </a:rPr>
              <a:t>art. 6 nr. 1</a:t>
            </a:r>
            <a:r>
              <a:rPr lang="nb-NO" sz="2400" dirty="0"/>
              <a:t>?</a:t>
            </a:r>
          </a:p>
        </p:txBody>
      </p:sp>
    </p:spTree>
    <p:extLst>
      <p:ext uri="{BB962C8B-B14F-4D97-AF65-F5344CB8AC3E}">
        <p14:creationId xmlns:p14="http://schemas.microsoft.com/office/powerpoint/2010/main" val="1659482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dirty="0"/>
              <a:t>Finne lovgivning fra EØS-retten</a:t>
            </a:r>
          </a:p>
          <a:p>
            <a:pPr marL="0" indent="0">
              <a:buNone/>
            </a:pPr>
            <a:r>
              <a:rPr lang="nb-NO" sz="2200" b="1" dirty="0">
                <a:solidFill>
                  <a:srgbClr val="FF6600"/>
                </a:solidFill>
              </a:rPr>
              <a:t>Pause</a:t>
            </a:r>
          </a:p>
          <a:p>
            <a:r>
              <a:rPr lang="nb-NO" sz="2200" dirty="0"/>
              <a:t>Finne norsk lover og forskrifter som gjennomfører EØS-lovgivning</a:t>
            </a:r>
          </a:p>
          <a:p>
            <a:r>
              <a:rPr lang="nb-NO" sz="2200" dirty="0"/>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3506560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dirty="0"/>
              <a:t>Finne lovgivning fra EØS-retten</a:t>
            </a:r>
          </a:p>
          <a:p>
            <a:pPr marL="0" indent="0">
              <a:buNone/>
            </a:pPr>
            <a:r>
              <a:rPr lang="nb-NO" sz="2200" dirty="0"/>
              <a:t>Pause</a:t>
            </a:r>
          </a:p>
          <a:p>
            <a:r>
              <a:rPr lang="nb-NO" sz="2200" b="1" dirty="0">
                <a:solidFill>
                  <a:srgbClr val="FF6600"/>
                </a:solidFill>
              </a:rPr>
              <a:t>Finne norsk lover og forskrifter som gjennomfører EØS-lovgivning</a:t>
            </a:r>
          </a:p>
          <a:p>
            <a:r>
              <a:rPr lang="nb-NO" sz="2200" dirty="0"/>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3939849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Gjennomføring i norsk rett</a:t>
            </a:r>
          </a:p>
        </p:txBody>
      </p:sp>
      <p:sp>
        <p:nvSpPr>
          <p:cNvPr id="3" name="Content Placeholder 2"/>
          <p:cNvSpPr>
            <a:spLocks noGrp="1"/>
          </p:cNvSpPr>
          <p:nvPr>
            <p:ph idx="1"/>
          </p:nvPr>
        </p:nvSpPr>
        <p:spPr/>
        <p:txBody>
          <a:bodyPr/>
          <a:lstStyle/>
          <a:p>
            <a:pPr marL="0" indent="0">
              <a:buNone/>
            </a:pPr>
            <a:r>
              <a:rPr lang="nb-NO" sz="2400" dirty="0"/>
              <a:t>EØS-avtalen, ODA-avtalen, protokollene og samtlige 14 000 rettsakter innlemmet i EØS-avtalens vedlegg er </a:t>
            </a:r>
            <a:r>
              <a:rPr lang="nb-NO" sz="2400" b="1" dirty="0">
                <a:solidFill>
                  <a:srgbClr val="FF6600"/>
                </a:solidFill>
              </a:rPr>
              <a:t>folkerettslig avtaler</a:t>
            </a:r>
            <a:r>
              <a:rPr lang="nb-NO" sz="2400" i="1" dirty="0"/>
              <a:t>. </a:t>
            </a:r>
          </a:p>
          <a:p>
            <a:pPr marL="0" indent="0">
              <a:buNone/>
            </a:pPr>
            <a:endParaRPr lang="nb-NO" sz="2400" dirty="0"/>
          </a:p>
          <a:p>
            <a:pPr marL="0" indent="0">
              <a:buNone/>
            </a:pPr>
            <a:r>
              <a:rPr lang="nb-NO" sz="2400" dirty="0"/>
              <a:t>Folkerettslige avtaler må </a:t>
            </a:r>
            <a:r>
              <a:rPr lang="nb-NO" sz="2400" b="1" dirty="0">
                <a:solidFill>
                  <a:srgbClr val="FF6600"/>
                </a:solidFill>
              </a:rPr>
              <a:t>gjennomføres i norsk rett </a:t>
            </a:r>
            <a:r>
              <a:rPr lang="nb-NO" sz="2400" dirty="0"/>
              <a:t>for å få virkning for norske rettssubjekter, og det kan skje på to måter:</a:t>
            </a:r>
          </a:p>
          <a:p>
            <a:pPr marL="0" indent="0">
              <a:buNone/>
            </a:pPr>
            <a:endParaRPr lang="nb-NO" sz="2400" dirty="0"/>
          </a:p>
          <a:p>
            <a:r>
              <a:rPr lang="nb-NO" sz="2400" dirty="0"/>
              <a:t>Stortinget vedtar </a:t>
            </a:r>
            <a:r>
              <a:rPr lang="nb-NO" sz="2400" b="1" dirty="0">
                <a:solidFill>
                  <a:srgbClr val="FF6600"/>
                </a:solidFill>
              </a:rPr>
              <a:t>lov</a:t>
            </a:r>
          </a:p>
          <a:p>
            <a:r>
              <a:rPr lang="nb-NO" sz="2400" dirty="0"/>
              <a:t>Regjeringen vedtar </a:t>
            </a:r>
            <a:r>
              <a:rPr lang="nb-NO" sz="2400" b="1" dirty="0">
                <a:solidFill>
                  <a:srgbClr val="FF6600"/>
                </a:solidFill>
              </a:rPr>
              <a:t>forskrift </a:t>
            </a:r>
            <a:r>
              <a:rPr lang="nb-NO" sz="2400" dirty="0"/>
              <a:t>med hjemmel i lov</a:t>
            </a:r>
            <a:endParaRPr lang="nb-NO" sz="2400" b="1" dirty="0">
              <a:solidFill>
                <a:srgbClr val="FF6600"/>
              </a:solidFill>
            </a:endParaRPr>
          </a:p>
          <a:p>
            <a:pPr marL="0" indent="0">
              <a:buNone/>
            </a:pPr>
            <a:endParaRPr lang="nb-NO" sz="2400" dirty="0"/>
          </a:p>
          <a:p>
            <a:pPr marL="0" indent="0">
              <a:buNone/>
            </a:pPr>
            <a:endParaRPr lang="nb-NO" sz="2400" dirty="0"/>
          </a:p>
        </p:txBody>
      </p:sp>
    </p:spTree>
    <p:extLst>
      <p:ext uri="{BB962C8B-B14F-4D97-AF65-F5344CB8AC3E}">
        <p14:creationId xmlns:p14="http://schemas.microsoft.com/office/powerpoint/2010/main" val="396443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Gjennomføring i norsk rett – traktatene</a:t>
            </a:r>
          </a:p>
        </p:txBody>
      </p:sp>
      <p:sp>
        <p:nvSpPr>
          <p:cNvPr id="3" name="Content Placeholder 2"/>
          <p:cNvSpPr>
            <a:spLocks noGrp="1"/>
          </p:cNvSpPr>
          <p:nvPr>
            <p:ph idx="1"/>
          </p:nvPr>
        </p:nvSpPr>
        <p:spPr>
          <a:xfrm>
            <a:off x="990600" y="2204864"/>
            <a:ext cx="7696200" cy="3891136"/>
          </a:xfrm>
        </p:spPr>
        <p:txBody>
          <a:bodyPr/>
          <a:lstStyle/>
          <a:p>
            <a:pPr marL="0" indent="0">
              <a:buNone/>
            </a:pPr>
            <a:r>
              <a:rPr lang="nb-NO" sz="2400" b="1" dirty="0">
                <a:solidFill>
                  <a:srgbClr val="FF6600"/>
                </a:solidFill>
              </a:rPr>
              <a:t>EØS-avtalen, ODA-avtalen </a:t>
            </a:r>
            <a:r>
              <a:rPr lang="nb-NO" sz="2400" dirty="0"/>
              <a:t>og </a:t>
            </a:r>
            <a:r>
              <a:rPr lang="nb-NO" sz="2400" b="1" dirty="0">
                <a:solidFill>
                  <a:srgbClr val="FF6600"/>
                </a:solidFill>
              </a:rPr>
              <a:t>to protokoller </a:t>
            </a:r>
            <a:r>
              <a:rPr lang="nb-NO" sz="2400" dirty="0"/>
              <a:t>er gjennomført i </a:t>
            </a:r>
            <a:r>
              <a:rPr lang="nb-NO" sz="2400" b="1" dirty="0">
                <a:solidFill>
                  <a:srgbClr val="FF6600"/>
                </a:solidFill>
              </a:rPr>
              <a:t>EØS-loven</a:t>
            </a:r>
            <a:r>
              <a:rPr lang="nb-NO" sz="2400" dirty="0"/>
              <a:t> av 27. november 1992 (trådte i kraft 1. januar 1994)</a:t>
            </a:r>
          </a:p>
        </p:txBody>
      </p:sp>
    </p:spTree>
    <p:extLst>
      <p:ext uri="{BB962C8B-B14F-4D97-AF65-F5344CB8AC3E}">
        <p14:creationId xmlns:p14="http://schemas.microsoft.com/office/powerpoint/2010/main" val="2850226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2C89BC-BC76-4038-B596-F7942948D071}"/>
              </a:ext>
            </a:extLst>
          </p:cNvPr>
          <p:cNvSpPr>
            <a:spLocks noGrp="1"/>
          </p:cNvSpPr>
          <p:nvPr>
            <p:ph type="title"/>
          </p:nvPr>
        </p:nvSpPr>
        <p:spPr/>
        <p:txBody>
          <a:bodyPr/>
          <a:lstStyle/>
          <a:p>
            <a:r>
              <a:rPr lang="nb-NO" dirty="0"/>
              <a:t>Gjennomføring i norsk rett – rettsakter</a:t>
            </a:r>
          </a:p>
        </p:txBody>
      </p:sp>
      <p:sp>
        <p:nvSpPr>
          <p:cNvPr id="3" name="Plassholder for innhold 2">
            <a:extLst>
              <a:ext uri="{FF2B5EF4-FFF2-40B4-BE49-F238E27FC236}">
                <a16:creationId xmlns:a16="http://schemas.microsoft.com/office/drawing/2014/main" id="{D2EED3ED-35D6-41D3-AD0A-65906B0EB224}"/>
              </a:ext>
            </a:extLst>
          </p:cNvPr>
          <p:cNvSpPr>
            <a:spLocks noGrp="1"/>
          </p:cNvSpPr>
          <p:nvPr>
            <p:ph idx="1"/>
          </p:nvPr>
        </p:nvSpPr>
        <p:spPr/>
        <p:txBody>
          <a:bodyPr/>
          <a:lstStyle/>
          <a:p>
            <a:pPr marL="0" indent="0">
              <a:buNone/>
            </a:pPr>
            <a:r>
              <a:rPr lang="nb-NO" sz="2200" b="1" dirty="0"/>
              <a:t>EØS-avtalen art. 7:</a:t>
            </a:r>
          </a:p>
          <a:p>
            <a:pPr marL="0" indent="0">
              <a:buNone/>
            </a:pPr>
            <a:r>
              <a:rPr lang="nb-NO" sz="2200" dirty="0"/>
              <a:t>«</a:t>
            </a:r>
            <a:r>
              <a:rPr lang="nb-NO" sz="2200" b="1" dirty="0">
                <a:solidFill>
                  <a:srgbClr val="FF6600"/>
                </a:solidFill>
              </a:rPr>
              <a:t>Rettsakter</a:t>
            </a:r>
            <a:r>
              <a:rPr lang="nb-NO" sz="2200" dirty="0"/>
              <a:t> som er omhandlet eller inntatt i vedlegg til denne avtale eller er i EØS-komiteens vedtak, skal være bindende for avtalepartene og skal være eller gjøres til del av deres interne rettsorden som følger:</a:t>
            </a:r>
          </a:p>
          <a:p>
            <a:pPr marL="0" indent="0">
              <a:buNone/>
            </a:pPr>
            <a:endParaRPr lang="nb-NO" sz="2200" dirty="0"/>
          </a:p>
          <a:p>
            <a:pPr marL="457200" indent="-457200">
              <a:buAutoNum type="alphaLcParenR"/>
            </a:pPr>
            <a:r>
              <a:rPr lang="nb-NO" sz="2200" dirty="0"/>
              <a:t>En rettsakt som tilsvarer en EØF-</a:t>
            </a:r>
            <a:r>
              <a:rPr lang="nb-NO" sz="2200" b="1" dirty="0">
                <a:solidFill>
                  <a:srgbClr val="FF6600"/>
                </a:solidFill>
              </a:rPr>
              <a:t>forordning</a:t>
            </a:r>
            <a:r>
              <a:rPr lang="nb-NO" sz="2200" dirty="0">
                <a:solidFill>
                  <a:srgbClr val="FF6600"/>
                </a:solidFill>
              </a:rPr>
              <a:t> </a:t>
            </a:r>
            <a:r>
              <a:rPr lang="nb-NO" sz="2200" dirty="0"/>
              <a:t>skal som sådan gjøres til del av avtalepartenes interne rettsorden;</a:t>
            </a:r>
          </a:p>
          <a:p>
            <a:pPr marL="457200" indent="-457200">
              <a:buAutoNum type="alphaLcParenR"/>
            </a:pPr>
            <a:r>
              <a:rPr lang="nb-NO" sz="2200" dirty="0"/>
              <a:t>En rettsakt som tilsvarer et EØF-</a:t>
            </a:r>
            <a:r>
              <a:rPr lang="nb-NO" sz="2200" b="1" dirty="0">
                <a:solidFill>
                  <a:srgbClr val="FF6600"/>
                </a:solidFill>
              </a:rPr>
              <a:t>direktiv</a:t>
            </a:r>
            <a:r>
              <a:rPr lang="nb-NO" sz="2200" dirty="0"/>
              <a:t> skal overlates myndighetene å bestemme formen og midlene for gjennomføringen.»</a:t>
            </a:r>
          </a:p>
          <a:p>
            <a:pPr marL="0" indent="0">
              <a:buNone/>
            </a:pPr>
            <a:endParaRPr lang="nb-NO" sz="2400" dirty="0"/>
          </a:p>
          <a:p>
            <a:pPr marL="0" indent="0">
              <a:buNone/>
            </a:pPr>
            <a:endParaRPr lang="nb-NO" dirty="0"/>
          </a:p>
        </p:txBody>
      </p:sp>
    </p:spTree>
    <p:extLst>
      <p:ext uri="{BB962C8B-B14F-4D97-AF65-F5344CB8AC3E}">
        <p14:creationId xmlns:p14="http://schemas.microsoft.com/office/powerpoint/2010/main" val="3016275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Gjennomføring i norsk rett </a:t>
            </a:r>
            <a:r>
              <a:rPr lang="nb-NO"/>
              <a:t>– rettsakter forts.</a:t>
            </a:r>
            <a:endParaRPr lang="nb-NO" dirty="0"/>
          </a:p>
        </p:txBody>
      </p:sp>
      <p:sp>
        <p:nvSpPr>
          <p:cNvPr id="3" name="Content Placeholder 2"/>
          <p:cNvSpPr>
            <a:spLocks noGrp="1"/>
          </p:cNvSpPr>
          <p:nvPr>
            <p:ph idx="1"/>
          </p:nvPr>
        </p:nvSpPr>
        <p:spPr>
          <a:xfrm>
            <a:off x="990600" y="2204864"/>
            <a:ext cx="7696200" cy="3891136"/>
          </a:xfrm>
        </p:spPr>
        <p:txBody>
          <a:bodyPr/>
          <a:lstStyle/>
          <a:p>
            <a:pPr marL="0" indent="0">
              <a:buNone/>
            </a:pPr>
            <a:r>
              <a:rPr lang="nb-NO" sz="2400" b="1" dirty="0">
                <a:solidFill>
                  <a:srgbClr val="FF6600"/>
                </a:solidFill>
              </a:rPr>
              <a:t>Forordninger </a:t>
            </a:r>
            <a:r>
              <a:rPr lang="nb-NO" sz="2400" dirty="0"/>
              <a:t>og </a:t>
            </a:r>
            <a:r>
              <a:rPr lang="nb-NO" sz="2400" b="1" dirty="0">
                <a:solidFill>
                  <a:srgbClr val="FF6600"/>
                </a:solidFill>
              </a:rPr>
              <a:t>direktiver</a:t>
            </a:r>
            <a:r>
              <a:rPr lang="nb-NO" sz="2400" dirty="0"/>
              <a:t> som innlemmes i EØS-avtalens vedlegg av EØS-komiteen blir fortløpende gjennomført i norsk rett ved lov eller forskrift.</a:t>
            </a:r>
          </a:p>
          <a:p>
            <a:pPr marL="0" indent="0">
              <a:buNone/>
            </a:pPr>
            <a:endParaRPr lang="nb-NO" sz="2400" dirty="0"/>
          </a:p>
          <a:p>
            <a:pPr marL="0" indent="0">
              <a:buNone/>
            </a:pPr>
            <a:r>
              <a:rPr lang="nb-NO" sz="2400" dirty="0"/>
              <a:t>Rundt </a:t>
            </a:r>
            <a:r>
              <a:rPr lang="nb-NO" sz="2400" dirty="0">
                <a:solidFill>
                  <a:srgbClr val="FF6600"/>
                </a:solidFill>
              </a:rPr>
              <a:t>170 gjeldende lover </a:t>
            </a:r>
            <a:r>
              <a:rPr lang="nb-NO" sz="2400" dirty="0"/>
              <a:t>og rundt </a:t>
            </a:r>
            <a:r>
              <a:rPr lang="nb-NO" sz="2400" dirty="0">
                <a:solidFill>
                  <a:srgbClr val="FF6600"/>
                </a:solidFill>
              </a:rPr>
              <a:t>1000 gjeldende forskrifter</a:t>
            </a:r>
            <a:r>
              <a:rPr lang="nb-NO" sz="2400" dirty="0"/>
              <a:t> inneholder EØS-rett i en eller annen grad.</a:t>
            </a:r>
            <a:r>
              <a:rPr lang="nb-NO" sz="2000" baseline="30000" dirty="0"/>
              <a:t>1</a:t>
            </a:r>
          </a:p>
          <a:p>
            <a:pPr marL="0" indent="0">
              <a:buNone/>
            </a:pPr>
            <a:endParaRPr lang="nb-NO" sz="2400" dirty="0"/>
          </a:p>
          <a:p>
            <a:pPr marL="0" indent="0">
              <a:buNone/>
            </a:pPr>
            <a:endParaRPr lang="nb-NO" sz="2400" dirty="0"/>
          </a:p>
          <a:p>
            <a:pPr marL="0" indent="0">
              <a:buNone/>
            </a:pPr>
            <a:endParaRPr lang="nb-NO" sz="2400" dirty="0"/>
          </a:p>
          <a:p>
            <a:pPr marL="0" indent="0">
              <a:buNone/>
            </a:pPr>
            <a:endParaRPr lang="nb-NO" dirty="0"/>
          </a:p>
          <a:p>
            <a:pPr marL="0" indent="0">
              <a:buNone/>
            </a:pPr>
            <a:endParaRPr lang="nb-NO" dirty="0"/>
          </a:p>
          <a:p>
            <a:pPr marL="0" indent="0">
              <a:buNone/>
            </a:pPr>
            <a:endParaRPr lang="nb-NO" dirty="0"/>
          </a:p>
          <a:p>
            <a:pPr marL="0" indent="0">
              <a:buNone/>
            </a:pPr>
            <a:endParaRPr lang="nb-NO" dirty="0"/>
          </a:p>
        </p:txBody>
      </p:sp>
      <p:sp>
        <p:nvSpPr>
          <p:cNvPr id="6" name="TekstSylinder 5"/>
          <p:cNvSpPr txBox="1"/>
          <p:nvPr/>
        </p:nvSpPr>
        <p:spPr>
          <a:xfrm>
            <a:off x="899592" y="5445224"/>
            <a:ext cx="8136904" cy="338554"/>
          </a:xfrm>
          <a:prstGeom prst="rect">
            <a:avLst/>
          </a:prstGeom>
          <a:noFill/>
        </p:spPr>
        <p:txBody>
          <a:bodyPr wrap="square" rtlCol="0">
            <a:spAutoFit/>
          </a:bodyPr>
          <a:lstStyle/>
          <a:p>
            <a:r>
              <a:rPr lang="nb-NO" baseline="30000" dirty="0"/>
              <a:t>1 </a:t>
            </a:r>
            <a:r>
              <a:rPr lang="nb-NO" sz="1600" dirty="0"/>
              <a:t>NOU 2012:2 </a:t>
            </a:r>
            <a:r>
              <a:rPr lang="nb-NO" sz="1600" i="1" dirty="0"/>
              <a:t>Utenfor og innenfor. Norges avtaler med EU</a:t>
            </a:r>
            <a:r>
              <a:rPr lang="nb-NO" sz="1600" dirty="0"/>
              <a:t> (Europautredningen) s. 118</a:t>
            </a:r>
          </a:p>
        </p:txBody>
      </p:sp>
    </p:spTree>
    <p:extLst>
      <p:ext uri="{BB962C8B-B14F-4D97-AF65-F5344CB8AC3E}">
        <p14:creationId xmlns:p14="http://schemas.microsoft.com/office/powerpoint/2010/main" val="1698155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Hvor finner vi lover og forskrifter som gjennomfører EØS-rettsakter?</a:t>
            </a:r>
            <a:endParaRPr lang="en-US" dirty="0"/>
          </a:p>
        </p:txBody>
      </p:sp>
      <p:sp>
        <p:nvSpPr>
          <p:cNvPr id="3" name="Plassholder for innhold 2"/>
          <p:cNvSpPr>
            <a:spLocks noGrp="1"/>
          </p:cNvSpPr>
          <p:nvPr>
            <p:ph idx="1"/>
          </p:nvPr>
        </p:nvSpPr>
        <p:spPr/>
        <p:txBody>
          <a:bodyPr/>
          <a:lstStyle/>
          <a:p>
            <a:pPr marL="0" indent="0">
              <a:buNone/>
            </a:pPr>
            <a:endParaRPr lang="nb-NO" sz="2400" dirty="0"/>
          </a:p>
          <a:p>
            <a:pPr marL="0" indent="0">
              <a:buNone/>
            </a:pPr>
            <a:r>
              <a:rPr lang="nb-NO" sz="2400" dirty="0"/>
              <a:t>To sentrale baser å lete:</a:t>
            </a:r>
          </a:p>
          <a:p>
            <a:r>
              <a:rPr lang="nb-NO" sz="2400" dirty="0"/>
              <a:t>Lovdata Pro</a:t>
            </a:r>
          </a:p>
          <a:p>
            <a:r>
              <a:rPr lang="nb-NO" sz="2400" dirty="0"/>
              <a:t>Europalov.no</a:t>
            </a:r>
          </a:p>
        </p:txBody>
      </p:sp>
    </p:spTree>
    <p:extLst>
      <p:ext uri="{BB962C8B-B14F-4D97-AF65-F5344CB8AC3E}">
        <p14:creationId xmlns:p14="http://schemas.microsoft.com/office/powerpoint/2010/main" val="1834049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E88B71-F08F-4432-8CD3-0875DC807F3A}"/>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4EDC4D60-79A8-49A4-A977-B30267DFD5E9}"/>
              </a:ext>
            </a:extLst>
          </p:cNvPr>
          <p:cNvSpPr>
            <a:spLocks noGrp="1"/>
          </p:cNvSpPr>
          <p:nvPr>
            <p:ph idx="1"/>
          </p:nvPr>
        </p:nvSpPr>
        <p:spPr/>
        <p:txBody>
          <a:bodyPr/>
          <a:lstStyle/>
          <a:p>
            <a:pPr marL="0" indent="0">
              <a:buNone/>
            </a:pPr>
            <a:endParaRPr lang="nb-NO" sz="2400" dirty="0"/>
          </a:p>
        </p:txBody>
      </p:sp>
      <p:pic>
        <p:nvPicPr>
          <p:cNvPr id="5" name="Bilde 4">
            <a:extLst>
              <a:ext uri="{FF2B5EF4-FFF2-40B4-BE49-F238E27FC236}">
                <a16:creationId xmlns:a16="http://schemas.microsoft.com/office/drawing/2014/main" id="{7453103A-D719-40D6-9A14-FB5A1AF2935B}"/>
              </a:ext>
            </a:extLst>
          </p:cNvPr>
          <p:cNvPicPr>
            <a:picLocks noChangeAspect="1"/>
          </p:cNvPicPr>
          <p:nvPr/>
        </p:nvPicPr>
        <p:blipFill>
          <a:blip r:embed="rId2"/>
          <a:stretch>
            <a:fillRect/>
          </a:stretch>
        </p:blipFill>
        <p:spPr>
          <a:xfrm>
            <a:off x="216004" y="908720"/>
            <a:ext cx="8711992" cy="4872703"/>
          </a:xfrm>
          <a:prstGeom prst="rect">
            <a:avLst/>
          </a:prstGeom>
        </p:spPr>
      </p:pic>
    </p:spTree>
    <p:extLst>
      <p:ext uri="{BB962C8B-B14F-4D97-AF65-F5344CB8AC3E}">
        <p14:creationId xmlns:p14="http://schemas.microsoft.com/office/powerpoint/2010/main" val="399665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Oppgave 4</a:t>
            </a:r>
            <a:endParaRPr lang="en-US" dirty="0"/>
          </a:p>
        </p:txBody>
      </p:sp>
      <p:sp>
        <p:nvSpPr>
          <p:cNvPr id="3" name="Plassholder for innhold 2"/>
          <p:cNvSpPr>
            <a:spLocks noGrp="1"/>
          </p:cNvSpPr>
          <p:nvPr>
            <p:ph idx="1"/>
          </p:nvPr>
        </p:nvSpPr>
        <p:spPr/>
        <p:txBody>
          <a:bodyPr/>
          <a:lstStyle/>
          <a:p>
            <a:pPr marL="0" indent="0">
              <a:buNone/>
            </a:pPr>
            <a:r>
              <a:rPr lang="nb-NO" sz="2400" dirty="0"/>
              <a:t>Fortsett i </a:t>
            </a:r>
            <a:r>
              <a:rPr lang="nb-NO" sz="2400" b="1" dirty="0">
                <a:solidFill>
                  <a:srgbClr val="FF6600"/>
                </a:solidFill>
              </a:rPr>
              <a:t>Lovdata Pro</a:t>
            </a:r>
          </a:p>
          <a:p>
            <a:pPr marL="0" indent="0">
              <a:buNone/>
            </a:pPr>
            <a:endParaRPr lang="nb-NO" sz="2400" dirty="0"/>
          </a:p>
          <a:p>
            <a:pPr marL="0" indent="0">
              <a:buNone/>
            </a:pPr>
            <a:r>
              <a:rPr lang="nb-NO" sz="2400" dirty="0"/>
              <a:t>Finn direktiv </a:t>
            </a:r>
            <a:r>
              <a:rPr lang="nb-NO" sz="2400" dirty="0">
                <a:solidFill>
                  <a:srgbClr val="FF6600"/>
                </a:solidFill>
              </a:rPr>
              <a:t>2004/38 </a:t>
            </a:r>
            <a:r>
              <a:rPr lang="nb-NO" sz="2400" dirty="0"/>
              <a:t>(unionsborgerdirektivet) </a:t>
            </a:r>
          </a:p>
          <a:p>
            <a:pPr marL="514350" indent="-514350">
              <a:buAutoNum type="alphaLcParenR"/>
            </a:pPr>
            <a:r>
              <a:rPr lang="nb-NO" sz="2400" dirty="0"/>
              <a:t>I hvilke norske lover og forskrifter er dette direktivet gjennomført? </a:t>
            </a:r>
          </a:p>
          <a:p>
            <a:pPr marL="514350" indent="-514350">
              <a:buAutoNum type="alphaLcParenR"/>
            </a:pPr>
            <a:r>
              <a:rPr lang="nb-NO" sz="2400" dirty="0"/>
              <a:t>Gå til </a:t>
            </a:r>
            <a:r>
              <a:rPr lang="nb-NO" sz="2400" dirty="0">
                <a:solidFill>
                  <a:srgbClr val="FF6600"/>
                </a:solidFill>
              </a:rPr>
              <a:t>utlendingsloven § 111</a:t>
            </a:r>
            <a:r>
              <a:rPr lang="nb-NO" sz="2400" dirty="0"/>
              <a:t>. Hva er ordlyden? Hvilken artikkel i direktivet er gjennomført her? </a:t>
            </a:r>
          </a:p>
        </p:txBody>
      </p:sp>
    </p:spTree>
    <p:extLst>
      <p:ext uri="{BB962C8B-B14F-4D97-AF65-F5344CB8AC3E}">
        <p14:creationId xmlns:p14="http://schemas.microsoft.com/office/powerpoint/2010/main" val="702355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dirty="0"/>
              <a:t>Finne lovgivning fra EØS-retten</a:t>
            </a:r>
          </a:p>
          <a:p>
            <a:pPr marL="0" indent="0">
              <a:buNone/>
            </a:pPr>
            <a:r>
              <a:rPr lang="nb-NO" sz="2200" dirty="0"/>
              <a:t>Pause</a:t>
            </a:r>
          </a:p>
          <a:p>
            <a:r>
              <a:rPr lang="nb-NO" sz="2200" dirty="0"/>
              <a:t>Finne norsk lover og forskrifter som gjennomfører EØS-lovgivning</a:t>
            </a:r>
          </a:p>
          <a:p>
            <a:r>
              <a:rPr lang="nb-NO" sz="2200" b="1" dirty="0">
                <a:solidFill>
                  <a:srgbClr val="FF6600"/>
                </a:solidFill>
              </a:rPr>
              <a:t>Finne rettspraksis fra EU- og EFTA-domstolen</a:t>
            </a:r>
          </a:p>
          <a:p>
            <a:r>
              <a:rPr lang="nb-NO" sz="2200" dirty="0"/>
              <a:t>Registrering av deltakelse og avslutning</a:t>
            </a:r>
          </a:p>
        </p:txBody>
      </p:sp>
    </p:spTree>
    <p:extLst>
      <p:ext uri="{BB962C8B-B14F-4D97-AF65-F5344CB8AC3E}">
        <p14:creationId xmlns:p14="http://schemas.microsoft.com/office/powerpoint/2010/main" val="35547505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EU-domstolen</a:t>
            </a:r>
          </a:p>
        </p:txBody>
      </p:sp>
      <p:sp>
        <p:nvSpPr>
          <p:cNvPr id="3" name="Content Placeholder 2"/>
          <p:cNvSpPr>
            <a:spLocks noGrp="1"/>
          </p:cNvSpPr>
          <p:nvPr>
            <p:ph idx="1"/>
          </p:nvPr>
        </p:nvSpPr>
        <p:spPr/>
        <p:txBody>
          <a:bodyPr/>
          <a:lstStyle/>
          <a:p>
            <a:pPr marL="0" indent="0">
              <a:buNone/>
            </a:pPr>
            <a:r>
              <a:rPr lang="nb-NO" sz="2200" b="1" dirty="0">
                <a:solidFill>
                  <a:srgbClr val="FF6600"/>
                </a:solidFill>
              </a:rPr>
              <a:t>EU-domstolen</a:t>
            </a:r>
            <a:r>
              <a:rPr lang="nb-NO" sz="2200" i="1" dirty="0">
                <a:solidFill>
                  <a:srgbClr val="FF0000"/>
                </a:solidFill>
              </a:rPr>
              <a:t> </a:t>
            </a:r>
            <a:r>
              <a:rPr lang="nb-NO" sz="2200" dirty="0"/>
              <a:t>ble opprettet i 1952 og har hjemmel i TEU art. 13 andre ledd. </a:t>
            </a:r>
          </a:p>
          <a:p>
            <a:pPr marL="0" indent="0">
              <a:buNone/>
            </a:pPr>
            <a:endParaRPr lang="nb-NO" sz="2200" dirty="0"/>
          </a:p>
          <a:p>
            <a:pPr marL="0" indent="0">
              <a:buNone/>
            </a:pPr>
            <a:r>
              <a:rPr lang="nb-NO" sz="2200" dirty="0"/>
              <a:t>De ulike sakstypene EU-domstolen har kompetanse til å behandle er regulert i TEU art. 19 tredje ledd, og i TEUF art. 258 flg. </a:t>
            </a:r>
            <a:endParaRPr lang="nb-NO" sz="2200" b="1" dirty="0"/>
          </a:p>
          <a:p>
            <a:pPr marL="0" indent="0">
              <a:buNone/>
            </a:pPr>
            <a:endParaRPr lang="nb-NO" sz="2200" dirty="0"/>
          </a:p>
          <a:p>
            <a:pPr marL="0" indent="0">
              <a:buNone/>
            </a:pPr>
            <a:r>
              <a:rPr lang="nb-NO" sz="2200" dirty="0"/>
              <a:t>De viktigste sakstypene:</a:t>
            </a:r>
          </a:p>
          <a:p>
            <a:pPr fontAlgn="ctr"/>
            <a:r>
              <a:rPr lang="nb-NO" sz="2200" dirty="0" err="1"/>
              <a:t>Traktatbruddssøksmål</a:t>
            </a:r>
            <a:r>
              <a:rPr lang="nb-NO" sz="2200" dirty="0"/>
              <a:t> (TEUF art. 258)</a:t>
            </a:r>
          </a:p>
          <a:p>
            <a:pPr fontAlgn="ctr"/>
            <a:r>
              <a:rPr lang="nb-NO" sz="2200" dirty="0"/>
              <a:t>Ugyldighetssøksmål (TEUF art. 263)</a:t>
            </a:r>
          </a:p>
          <a:p>
            <a:pPr fontAlgn="ctr"/>
            <a:r>
              <a:rPr lang="nb-NO" sz="2200" dirty="0"/>
              <a:t>Prejudisielle avgjørelser (TEUF art. 267)</a:t>
            </a:r>
          </a:p>
          <a:p>
            <a:pPr marL="0" indent="0">
              <a:buNone/>
            </a:pPr>
            <a:endParaRPr lang="nb-NO" dirty="0"/>
          </a:p>
          <a:p>
            <a:pPr marL="0" indent="0">
              <a:buNone/>
            </a:pPr>
            <a:r>
              <a:rPr lang="nb-NO" dirty="0"/>
              <a:t> </a:t>
            </a:r>
          </a:p>
        </p:txBody>
      </p:sp>
    </p:spTree>
    <p:extLst>
      <p:ext uri="{BB962C8B-B14F-4D97-AF65-F5344CB8AC3E}">
        <p14:creationId xmlns:p14="http://schemas.microsoft.com/office/powerpoint/2010/main" val="3937753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DA2BE5-AB6C-44D9-B524-66416C7C0F2D}"/>
              </a:ext>
            </a:extLst>
          </p:cNvPr>
          <p:cNvSpPr>
            <a:spLocks noGrp="1"/>
          </p:cNvSpPr>
          <p:nvPr>
            <p:ph type="title"/>
          </p:nvPr>
        </p:nvSpPr>
        <p:spPr/>
        <p:txBody>
          <a:bodyPr/>
          <a:lstStyle/>
          <a:p>
            <a:r>
              <a:rPr lang="nb-NO" dirty="0"/>
              <a:t>Hvor finner vi rettspraksis fra EU-domstolen?</a:t>
            </a:r>
          </a:p>
        </p:txBody>
      </p:sp>
      <p:sp>
        <p:nvSpPr>
          <p:cNvPr id="3" name="Plassholder for innhold 2">
            <a:extLst>
              <a:ext uri="{FF2B5EF4-FFF2-40B4-BE49-F238E27FC236}">
                <a16:creationId xmlns:a16="http://schemas.microsoft.com/office/drawing/2014/main" id="{751B9F81-9889-4F3D-B7A9-30958CF9902F}"/>
              </a:ext>
            </a:extLst>
          </p:cNvPr>
          <p:cNvSpPr>
            <a:spLocks noGrp="1"/>
          </p:cNvSpPr>
          <p:nvPr>
            <p:ph idx="1"/>
          </p:nvPr>
        </p:nvSpPr>
        <p:spPr/>
        <p:txBody>
          <a:bodyPr/>
          <a:lstStyle/>
          <a:p>
            <a:endParaRPr lang="nb-NO" dirty="0"/>
          </a:p>
          <a:p>
            <a:r>
              <a:rPr lang="nb-NO" dirty="0" err="1"/>
              <a:t>EurLex</a:t>
            </a:r>
            <a:endParaRPr lang="nb-NO" dirty="0"/>
          </a:p>
          <a:p>
            <a:r>
              <a:rPr lang="nb-NO" dirty="0" err="1"/>
              <a:t>Curia</a:t>
            </a:r>
            <a:endParaRPr lang="nb-NO" dirty="0"/>
          </a:p>
          <a:p>
            <a:r>
              <a:rPr lang="nb-NO" dirty="0"/>
              <a:t>Lovdata Pro</a:t>
            </a:r>
          </a:p>
        </p:txBody>
      </p:sp>
    </p:spTree>
    <p:extLst>
      <p:ext uri="{BB962C8B-B14F-4D97-AF65-F5344CB8AC3E}">
        <p14:creationId xmlns:p14="http://schemas.microsoft.com/office/powerpoint/2010/main" val="2687410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Oppgave 5</a:t>
            </a:r>
          </a:p>
        </p:txBody>
      </p:sp>
      <p:sp>
        <p:nvSpPr>
          <p:cNvPr id="3" name="Plassholder for innhold 2"/>
          <p:cNvSpPr>
            <a:spLocks noGrp="1"/>
          </p:cNvSpPr>
          <p:nvPr>
            <p:ph idx="1"/>
          </p:nvPr>
        </p:nvSpPr>
        <p:spPr>
          <a:xfrm>
            <a:off x="990600" y="2060848"/>
            <a:ext cx="7696200" cy="4035152"/>
          </a:xfrm>
        </p:spPr>
        <p:txBody>
          <a:bodyPr/>
          <a:lstStyle/>
          <a:p>
            <a:pPr marL="0" indent="0">
              <a:buNone/>
            </a:pPr>
            <a:r>
              <a:rPr lang="nb-NO" sz="2400" dirty="0"/>
              <a:t>Gå til </a:t>
            </a:r>
            <a:r>
              <a:rPr lang="nb-NO" sz="2400" b="1" dirty="0" err="1">
                <a:solidFill>
                  <a:srgbClr val="FF6600"/>
                </a:solidFill>
              </a:rPr>
              <a:t>EurLex</a:t>
            </a:r>
            <a:endParaRPr lang="nb-NO" sz="2400" b="1" dirty="0">
              <a:solidFill>
                <a:srgbClr val="FF6600"/>
              </a:solidFill>
            </a:endParaRPr>
          </a:p>
          <a:p>
            <a:pPr marL="0" indent="0">
              <a:buNone/>
            </a:pPr>
            <a:endParaRPr lang="nb-NO" sz="2400" dirty="0"/>
          </a:p>
          <a:p>
            <a:pPr marL="0" indent="0">
              <a:buNone/>
            </a:pPr>
            <a:r>
              <a:rPr lang="nb-NO" sz="2400" dirty="0"/>
              <a:t>Finn </a:t>
            </a:r>
            <a:r>
              <a:rPr lang="nb-NO" sz="2400" b="1" dirty="0">
                <a:solidFill>
                  <a:srgbClr val="FF6600"/>
                </a:solidFill>
              </a:rPr>
              <a:t>C-434/15 </a:t>
            </a:r>
            <a:r>
              <a:rPr lang="es-ES" sz="2400" dirty="0"/>
              <a:t>Asociación Profesional Elite Taxi v Uber </a:t>
            </a:r>
            <a:r>
              <a:rPr lang="es-ES" sz="2400" dirty="0" err="1"/>
              <a:t>Systems</a:t>
            </a:r>
            <a:r>
              <a:rPr lang="es-ES" sz="2400" dirty="0"/>
              <a:t> </a:t>
            </a:r>
            <a:r>
              <a:rPr lang="es-ES" sz="2400" dirty="0" err="1"/>
              <a:t>Spain</a:t>
            </a:r>
            <a:r>
              <a:rPr lang="es-ES" sz="2400" dirty="0"/>
              <a:t>, </a:t>
            </a:r>
            <a:r>
              <a:rPr lang="es-ES" sz="2400"/>
              <a:t>SL (20</a:t>
            </a:r>
            <a:r>
              <a:rPr lang="es-ES" sz="2400" dirty="0"/>
              <a:t>. </a:t>
            </a:r>
            <a:r>
              <a:rPr lang="es-ES" sz="2400" dirty="0" err="1"/>
              <a:t>desember</a:t>
            </a:r>
            <a:r>
              <a:rPr lang="es-ES" sz="2400" dirty="0"/>
              <a:t> 2017)</a:t>
            </a:r>
            <a:endParaRPr lang="nb-NO" sz="2400" dirty="0"/>
          </a:p>
          <a:p>
            <a:pPr>
              <a:buFont typeface="+mj-lt"/>
              <a:buAutoNum type="alphaLcParenR"/>
            </a:pPr>
            <a:r>
              <a:rPr lang="nb-NO" sz="2400" dirty="0">
                <a:effectLst/>
                <a:ea typeface="Calibri" panose="020F0502020204030204" pitchFamily="34" charset="0"/>
                <a:cs typeface="Times New Roman" panose="02020603050405020304" pitchFamily="18" charset="0"/>
              </a:rPr>
              <a:t>Hva slags type avgjørelse er dette? </a:t>
            </a:r>
          </a:p>
          <a:p>
            <a:pPr>
              <a:buFont typeface="+mj-lt"/>
              <a:buAutoNum type="alphaLcParenR"/>
            </a:pPr>
            <a:r>
              <a:rPr lang="nb-NO" sz="2400" dirty="0">
                <a:effectLst/>
                <a:ea typeface="Calibri" panose="020F0502020204030204" pitchFamily="34" charset="0"/>
                <a:cs typeface="Times New Roman" panose="02020603050405020304" pitchFamily="18" charset="0"/>
              </a:rPr>
              <a:t>Hvilken EU-lovgivning var gjenstand for drøfting? </a:t>
            </a:r>
          </a:p>
          <a:p>
            <a:pPr>
              <a:buFont typeface="+mj-lt"/>
              <a:buAutoNum type="alphaLcParenR"/>
            </a:pPr>
            <a:r>
              <a:rPr lang="nb-NO" sz="2400" dirty="0">
                <a:effectLst/>
                <a:ea typeface="Calibri" panose="020F0502020204030204" pitchFamily="34" charset="0"/>
                <a:cs typeface="Times New Roman" panose="02020603050405020304" pitchFamily="18" charset="0"/>
              </a:rPr>
              <a:t>Hva var dommernes konklusjon?</a:t>
            </a:r>
          </a:p>
          <a:p>
            <a:pPr>
              <a:buFont typeface="+mj-lt"/>
              <a:buAutoNum type="alphaLcParenR"/>
            </a:pPr>
            <a:r>
              <a:rPr lang="nb-NO" sz="2400" dirty="0">
                <a:effectLst/>
                <a:ea typeface="Calibri" panose="020F0502020204030204" pitchFamily="34" charset="0"/>
                <a:cs typeface="Times New Roman" panose="02020603050405020304" pitchFamily="18" charset="0"/>
              </a:rPr>
              <a:t>Har avgjørelsen EØS-relevans?</a:t>
            </a:r>
          </a:p>
        </p:txBody>
      </p:sp>
    </p:spTree>
    <p:extLst>
      <p:ext uri="{BB962C8B-B14F-4D97-AF65-F5344CB8AC3E}">
        <p14:creationId xmlns:p14="http://schemas.microsoft.com/office/powerpoint/2010/main" val="24314540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Rettspraksis fra EFTA-domstolen</a:t>
            </a:r>
          </a:p>
        </p:txBody>
      </p:sp>
      <p:sp>
        <p:nvSpPr>
          <p:cNvPr id="3" name="Content Placeholder 2"/>
          <p:cNvSpPr>
            <a:spLocks noGrp="1"/>
          </p:cNvSpPr>
          <p:nvPr>
            <p:ph idx="1"/>
          </p:nvPr>
        </p:nvSpPr>
        <p:spPr/>
        <p:txBody>
          <a:bodyPr/>
          <a:lstStyle/>
          <a:p>
            <a:pPr marL="0" indent="0">
              <a:buNone/>
            </a:pPr>
            <a:r>
              <a:rPr lang="nb-NO" sz="2400" b="1" dirty="0">
                <a:solidFill>
                  <a:srgbClr val="FF6600"/>
                </a:solidFill>
              </a:rPr>
              <a:t>EFTA-domstolen</a:t>
            </a:r>
            <a:r>
              <a:rPr lang="nb-NO" sz="2400" dirty="0"/>
              <a:t> ble opprettet i 1994 med hjemmel i </a:t>
            </a:r>
            <a:r>
              <a:rPr lang="nb-NO" sz="2400" b="1" dirty="0"/>
              <a:t>EØS-avtalen art. 108 (2) </a:t>
            </a:r>
            <a:r>
              <a:rPr lang="nb-NO" sz="2400" dirty="0"/>
              <a:t>og </a:t>
            </a:r>
            <a:r>
              <a:rPr lang="nb-NO" sz="2400" b="1" dirty="0"/>
              <a:t>ODA-avtalen art. 27</a:t>
            </a:r>
            <a:r>
              <a:rPr lang="nb-NO" sz="2400" dirty="0"/>
              <a:t>. </a:t>
            </a:r>
          </a:p>
          <a:p>
            <a:pPr marL="0" indent="0">
              <a:buNone/>
            </a:pPr>
            <a:endParaRPr lang="nb-NO" sz="1800" dirty="0"/>
          </a:p>
          <a:p>
            <a:pPr marL="0" indent="0">
              <a:buNone/>
            </a:pPr>
            <a:r>
              <a:rPr lang="nb-NO" sz="2400" dirty="0"/>
              <a:t>De viktigste sakstypene:</a:t>
            </a:r>
          </a:p>
          <a:p>
            <a:r>
              <a:rPr lang="nb-NO" sz="2400" dirty="0" err="1"/>
              <a:t>Traktatbruddssøksmål</a:t>
            </a:r>
            <a:r>
              <a:rPr lang="nb-NO" sz="2400" dirty="0"/>
              <a:t> (ODA art. 31)</a:t>
            </a:r>
          </a:p>
          <a:p>
            <a:r>
              <a:rPr lang="nb-NO" sz="2400" dirty="0"/>
              <a:t>Ugyldighetssøksmål (ODA art. 36)</a:t>
            </a:r>
          </a:p>
          <a:p>
            <a:r>
              <a:rPr lang="nb-NO" sz="2400" dirty="0"/>
              <a:t>Rådgivende uttalelser (beslektet: </a:t>
            </a:r>
            <a:r>
              <a:rPr lang="nb-NO" sz="2400" dirty="0" err="1"/>
              <a:t>prejudisielle</a:t>
            </a:r>
            <a:r>
              <a:rPr lang="nb-NO" sz="2400" dirty="0"/>
              <a:t> avgjørelser fra EU-domstolen) (ODA art. 34)</a:t>
            </a:r>
          </a:p>
          <a:p>
            <a:pPr marL="0" indent="0">
              <a:buNone/>
            </a:pPr>
            <a:endParaRPr lang="nb-NO" sz="1800" dirty="0"/>
          </a:p>
          <a:p>
            <a:pPr marL="0" indent="0">
              <a:buNone/>
            </a:pPr>
            <a:r>
              <a:rPr lang="nb-NO" sz="2400" b="1" dirty="0">
                <a:solidFill>
                  <a:srgbClr val="FF6600"/>
                </a:solidFill>
              </a:rPr>
              <a:t>		</a:t>
            </a:r>
          </a:p>
        </p:txBody>
      </p:sp>
    </p:spTree>
    <p:extLst>
      <p:ext uri="{BB962C8B-B14F-4D97-AF65-F5344CB8AC3E}">
        <p14:creationId xmlns:p14="http://schemas.microsoft.com/office/powerpoint/2010/main" val="2451042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A11B0F-720A-4CE4-B915-C8CA634C5AD3}"/>
              </a:ext>
            </a:extLst>
          </p:cNvPr>
          <p:cNvSpPr>
            <a:spLocks noGrp="1"/>
          </p:cNvSpPr>
          <p:nvPr>
            <p:ph type="title"/>
          </p:nvPr>
        </p:nvSpPr>
        <p:spPr/>
        <p:txBody>
          <a:bodyPr/>
          <a:lstStyle/>
          <a:p>
            <a:r>
              <a:rPr lang="nb-NO" dirty="0"/>
              <a:t>Hvor finne vi rettspraksis fra EFTA-domstolen?</a:t>
            </a:r>
          </a:p>
        </p:txBody>
      </p:sp>
      <p:sp>
        <p:nvSpPr>
          <p:cNvPr id="3" name="Plassholder for innhold 2">
            <a:extLst>
              <a:ext uri="{FF2B5EF4-FFF2-40B4-BE49-F238E27FC236}">
                <a16:creationId xmlns:a16="http://schemas.microsoft.com/office/drawing/2014/main" id="{1D249944-8905-48A4-8415-B50E3E7D9046}"/>
              </a:ext>
            </a:extLst>
          </p:cNvPr>
          <p:cNvSpPr>
            <a:spLocks noGrp="1"/>
          </p:cNvSpPr>
          <p:nvPr>
            <p:ph idx="1"/>
          </p:nvPr>
        </p:nvSpPr>
        <p:spPr/>
        <p:txBody>
          <a:bodyPr/>
          <a:lstStyle/>
          <a:p>
            <a:pPr marL="0" indent="0">
              <a:buNone/>
            </a:pPr>
            <a:endParaRPr lang="nb-NO" dirty="0"/>
          </a:p>
          <a:p>
            <a:r>
              <a:rPr lang="nb-NO" dirty="0"/>
              <a:t>Lovdata Pro</a:t>
            </a:r>
          </a:p>
          <a:p>
            <a:r>
              <a:rPr lang="nb-NO" dirty="0" err="1"/>
              <a:t>EFTAs</a:t>
            </a:r>
            <a:r>
              <a:rPr lang="nb-NO" dirty="0"/>
              <a:t> nettside (</a:t>
            </a:r>
            <a:r>
              <a:rPr lang="nb-NO" sz="2800" dirty="0">
                <a:hlinkClick r:id="rId2"/>
              </a:rPr>
              <a:t>https://www.efta.int/</a:t>
            </a:r>
            <a:r>
              <a:rPr lang="nb-NO" sz="2800" dirty="0"/>
              <a:t>)</a:t>
            </a:r>
            <a:endParaRPr lang="nb-NO" dirty="0"/>
          </a:p>
          <a:p>
            <a:pPr marL="0" indent="0">
              <a:buNone/>
            </a:pPr>
            <a:endParaRPr lang="nb-NO" dirty="0"/>
          </a:p>
        </p:txBody>
      </p:sp>
    </p:spTree>
    <p:extLst>
      <p:ext uri="{BB962C8B-B14F-4D97-AF65-F5344CB8AC3E}">
        <p14:creationId xmlns:p14="http://schemas.microsoft.com/office/powerpoint/2010/main" val="39903426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Dagens plan</a:t>
            </a:r>
          </a:p>
        </p:txBody>
      </p:sp>
      <p:sp>
        <p:nvSpPr>
          <p:cNvPr id="4" name="Plassholder for innhold 3"/>
          <p:cNvSpPr>
            <a:spLocks noGrp="1"/>
          </p:cNvSpPr>
          <p:nvPr>
            <p:ph idx="1"/>
          </p:nvPr>
        </p:nvSpPr>
        <p:spPr/>
        <p:txBody>
          <a:bodyPr/>
          <a:lstStyle/>
          <a:p>
            <a:r>
              <a:rPr lang="nb-NO" sz="2200" dirty="0"/>
              <a:t>Innledning</a:t>
            </a:r>
          </a:p>
          <a:p>
            <a:r>
              <a:rPr lang="nb-NO" sz="2200" dirty="0"/>
              <a:t>Finne lovgivning fra EU-retten</a:t>
            </a:r>
          </a:p>
          <a:p>
            <a:r>
              <a:rPr lang="nb-NO" sz="2200" dirty="0"/>
              <a:t>Finne lovgivning fra EØS-retten</a:t>
            </a:r>
          </a:p>
          <a:p>
            <a:pPr marL="0" indent="0">
              <a:buNone/>
            </a:pPr>
            <a:r>
              <a:rPr lang="nb-NO" sz="2200" dirty="0"/>
              <a:t>Pause</a:t>
            </a:r>
          </a:p>
          <a:p>
            <a:r>
              <a:rPr lang="nb-NO" sz="2200" dirty="0"/>
              <a:t>Finne norsk lover og forskrifter som gjennomfører EØS-lovgivning</a:t>
            </a:r>
          </a:p>
          <a:p>
            <a:r>
              <a:rPr lang="nb-NO" sz="2200" dirty="0"/>
              <a:t>Finne rettspraksis fra EU- og EFTA-domstolen</a:t>
            </a:r>
          </a:p>
          <a:p>
            <a:r>
              <a:rPr lang="nb-NO" sz="2200" b="1" dirty="0">
                <a:solidFill>
                  <a:srgbClr val="FF6600"/>
                </a:solidFill>
              </a:rPr>
              <a:t>Registrering av deltakelse og avslutning</a:t>
            </a:r>
          </a:p>
        </p:txBody>
      </p:sp>
    </p:spTree>
    <p:extLst>
      <p:ext uri="{BB962C8B-B14F-4D97-AF65-F5344CB8AC3E}">
        <p14:creationId xmlns:p14="http://schemas.microsoft.com/office/powerpoint/2010/main" val="26959542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Takk for oss!</a:t>
            </a:r>
          </a:p>
        </p:txBody>
      </p:sp>
      <p:sp>
        <p:nvSpPr>
          <p:cNvPr id="3" name="Content Placeholder 2"/>
          <p:cNvSpPr>
            <a:spLocks noGrp="1"/>
          </p:cNvSpPr>
          <p:nvPr>
            <p:ph idx="1"/>
          </p:nvPr>
        </p:nvSpPr>
        <p:spPr/>
        <p:txBody>
          <a:bodyPr/>
          <a:lstStyle/>
          <a:p>
            <a:pPr marL="0" indent="0">
              <a:buNone/>
            </a:pPr>
            <a:r>
              <a:rPr lang="nb-NO" dirty="0"/>
              <a:t>Trenger du hjelp til å finne EU- og EØS-rettskilder? </a:t>
            </a:r>
          </a:p>
          <a:p>
            <a:r>
              <a:rPr lang="nb-NO" dirty="0"/>
              <a:t>Bruk </a:t>
            </a:r>
            <a:r>
              <a:rPr lang="nb-NO" sz="2800" dirty="0">
                <a:hlinkClick r:id="rId2"/>
              </a:rPr>
              <a:t>vår guide til EU- og EØS-rett</a:t>
            </a:r>
            <a:r>
              <a:rPr lang="nb-NO" dirty="0"/>
              <a:t>. </a:t>
            </a:r>
          </a:p>
          <a:p>
            <a:r>
              <a:rPr lang="nb-NO" dirty="0"/>
              <a:t>Ta direkte kontakt med Juridisk bibliotek ved oppmøte i skranken eller på epost eller telefon.</a:t>
            </a:r>
          </a:p>
          <a:p>
            <a:pPr marL="0" indent="0">
              <a:buNone/>
            </a:pPr>
            <a:r>
              <a:rPr lang="nb-NO" dirty="0"/>
              <a:t>Se kontaktinfo på Juridisk biblioteks fagside: </a:t>
            </a:r>
            <a:r>
              <a:rPr lang="nb-NO" dirty="0">
                <a:hlinkClick r:id="rId3"/>
              </a:rPr>
              <a:t>www.ub.uio.no/jus</a:t>
            </a:r>
            <a:endParaRPr lang="nb-NO" dirty="0"/>
          </a:p>
        </p:txBody>
      </p:sp>
    </p:spTree>
    <p:extLst>
      <p:ext uri="{BB962C8B-B14F-4D97-AF65-F5344CB8AC3E}">
        <p14:creationId xmlns:p14="http://schemas.microsoft.com/office/powerpoint/2010/main" val="3085319336"/>
      </p:ext>
    </p:extLst>
  </p:cSld>
  <p:clrMapOvr>
    <a:masterClrMapping/>
  </p:clrMapOvr>
</p:sld>
</file>

<file path=ppt/theme/theme1.xml><?xml version="1.0" encoding="utf-8"?>
<a:theme xmlns:a="http://schemas.openxmlformats.org/drawingml/2006/main" name="ujur">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AC240F16AD6C79409844EE3FF27FC474" ma:contentTypeVersion="16" ma:contentTypeDescription="Opprett et nytt dokument." ma:contentTypeScope="" ma:versionID="1d0ee41fd910791284717d256ee128e4">
  <xsd:schema xmlns:xsd="http://www.w3.org/2001/XMLSchema" xmlns:xs="http://www.w3.org/2001/XMLSchema" xmlns:p="http://schemas.microsoft.com/office/2006/metadata/properties" xmlns:ns2="59adbbc4-8923-4d53-a55d-886b11e84e67" xmlns:ns3="a8d27864-dd44-4edf-a960-ce037c495f65" targetNamespace="http://schemas.microsoft.com/office/2006/metadata/properties" ma:root="true" ma:fieldsID="506e0f3cfcb43651e8950d2983028bcd" ns2:_="" ns3:_="">
    <xsd:import namespace="59adbbc4-8923-4d53-a55d-886b11e84e67"/>
    <xsd:import namespace="a8d27864-dd44-4edf-a960-ce037c495f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adbbc4-8923-4d53-a55d-886b11e84e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8d27864-dd44-4edf-a960-ce037c495f65"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b55ccd19-b799-4de2-97f8-faa9532a7a25}" ma:internalName="TaxCatchAll" ma:showField="CatchAllData" ma:web="a8d27864-dd44-4edf-a960-ce037c495f6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9adbbc4-8923-4d53-a55d-886b11e84e67">
      <Terms xmlns="http://schemas.microsoft.com/office/infopath/2007/PartnerControls"/>
    </lcf76f155ced4ddcb4097134ff3c332f>
    <TaxCatchAll xmlns="a8d27864-dd44-4edf-a960-ce037c495f65" xsi:nil="true"/>
  </documentManagement>
</p:properties>
</file>

<file path=customXml/itemProps1.xml><?xml version="1.0" encoding="utf-8"?>
<ds:datastoreItem xmlns:ds="http://schemas.openxmlformats.org/officeDocument/2006/customXml" ds:itemID="{A5181636-8E49-486F-BAF7-313B41074C5E}">
  <ds:schemaRefs>
    <ds:schemaRef ds:uri="http://schemas.microsoft.com/sharepoint/v3/contenttype/forms"/>
  </ds:schemaRefs>
</ds:datastoreItem>
</file>

<file path=customXml/itemProps2.xml><?xml version="1.0" encoding="utf-8"?>
<ds:datastoreItem xmlns:ds="http://schemas.openxmlformats.org/officeDocument/2006/customXml" ds:itemID="{2635570E-CE86-4417-B910-D0097E058A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adbbc4-8923-4d53-a55d-886b11e84e67"/>
    <ds:schemaRef ds:uri="a8d27864-dd44-4edf-a960-ce037c495f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88DC683-C923-4094-AD1C-4BFD8AB128E5}">
  <ds:schemaRefs>
    <ds:schemaRef ds:uri="59adbbc4-8923-4d53-a55d-886b11e84e67"/>
    <ds:schemaRef ds:uri="http://purl.org/dc/dcmitype/"/>
    <ds:schemaRef ds:uri="http://schemas.microsoft.com/office/2006/documentManagement/types"/>
    <ds:schemaRef ds:uri="a8d27864-dd44-4edf-a960-ce037c495f65"/>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ujur</Template>
  <TotalTime>158607</TotalTime>
  <Words>1512</Words>
  <Application>Microsoft Office PowerPoint</Application>
  <PresentationFormat>Skjermfremvisning (4:3)</PresentationFormat>
  <Paragraphs>244</Paragraphs>
  <Slides>35</Slides>
  <Notes>17</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35</vt:i4>
      </vt:variant>
    </vt:vector>
  </HeadingPairs>
  <TitlesOfParts>
    <vt:vector size="39" baseType="lpstr">
      <vt:lpstr>Arial</vt:lpstr>
      <vt:lpstr>Calibri</vt:lpstr>
      <vt:lpstr>Verdana</vt:lpstr>
      <vt:lpstr>ujur</vt:lpstr>
      <vt:lpstr>PowerPoint-presentasjon</vt:lpstr>
      <vt:lpstr>Dagens plan</vt:lpstr>
      <vt:lpstr>Dagens plan</vt:lpstr>
      <vt:lpstr>EU-retten – traktatene</vt:lpstr>
      <vt:lpstr>EU-retten – traktatene forts.</vt:lpstr>
      <vt:lpstr>Hvor finner vi traktatene i EU-retten?</vt:lpstr>
      <vt:lpstr>Oppgave 1 </vt:lpstr>
      <vt:lpstr>EU-retten – rettsakter</vt:lpstr>
      <vt:lpstr>EU-retten – rettsakter forts.</vt:lpstr>
      <vt:lpstr>Hvor finner vi rettsaktene i EU-retten? </vt:lpstr>
      <vt:lpstr>Oppgave 2</vt:lpstr>
      <vt:lpstr>Dagens plan</vt:lpstr>
      <vt:lpstr>EØS – Traktatene</vt:lpstr>
      <vt:lpstr>EØS-avtalen</vt:lpstr>
      <vt:lpstr>EØS-avtalen – hoveddelen</vt:lpstr>
      <vt:lpstr>Hvordan finner vi EØS-avtalens hoveddel m.m. i Lovdata Pro? </vt:lpstr>
      <vt:lpstr>EØS-avtalen – vedleggene</vt:lpstr>
      <vt:lpstr>Oppgave 3</vt:lpstr>
      <vt:lpstr>Dagens plan</vt:lpstr>
      <vt:lpstr>Dagens plan</vt:lpstr>
      <vt:lpstr>Gjennomføring i norsk rett</vt:lpstr>
      <vt:lpstr>Gjennomføring i norsk rett – traktatene</vt:lpstr>
      <vt:lpstr>Gjennomføring i norsk rett – rettsakter</vt:lpstr>
      <vt:lpstr>Gjennomføring i norsk rett – rettsakter forts.</vt:lpstr>
      <vt:lpstr>Hvor finner vi lover og forskrifter som gjennomfører EØS-rettsakter?</vt:lpstr>
      <vt:lpstr>PowerPoint-presentasjon</vt:lpstr>
      <vt:lpstr>Oppgave 4</vt:lpstr>
      <vt:lpstr>Dagens plan</vt:lpstr>
      <vt:lpstr>EU-domstolen</vt:lpstr>
      <vt:lpstr>Hvor finner vi rettspraksis fra EU-domstolen?</vt:lpstr>
      <vt:lpstr>Oppgave 5</vt:lpstr>
      <vt:lpstr>Rettspraksis fra EFTA-domstolen</vt:lpstr>
      <vt:lpstr>Hvor finne vi rettspraksis fra EFTA-domstolen?</vt:lpstr>
      <vt:lpstr>Dagens plan</vt:lpstr>
      <vt:lpstr>Takk for oss!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Lysbilde 1</dc:title>
  <dc:creator>mariakar</dc:creator>
  <cp:lastModifiedBy>Lars Andre Flaten</cp:lastModifiedBy>
  <cp:revision>642</cp:revision>
  <cp:lastPrinted>2022-03-09T14:34:44Z</cp:lastPrinted>
  <dcterms:created xsi:type="dcterms:W3CDTF">2011-01-14T15:17:27Z</dcterms:created>
  <dcterms:modified xsi:type="dcterms:W3CDTF">2022-09-21T08:06:48Z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0x010100AC240F16AD6C79409844EE3FF27FC474</vt:lpwstr>
  </property>
  <property fmtid="{D5CDD505-2E9C-101B-9397-08002B2CF9AE}" pid="3" name="MediaServiceImageTags">
    <vt:lpwstr/>
  </property>
</Properties>
</file>