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3" r:id="rId4"/>
  </p:sldMasterIdLst>
  <p:notesMasterIdLst>
    <p:notesMasterId r:id="rId6"/>
  </p:notesMasterIdLst>
  <p:handoutMasterIdLst>
    <p:handoutMasterId r:id="rId7"/>
  </p:handoutMasterIdLst>
  <p:sldIdLst>
    <p:sldId id="271" r:id="rId5"/>
  </p:sldIdLst>
  <p:sldSz cx="12192000" cy="6858000"/>
  <p:notesSz cx="6794500" cy="9906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1C4B38-E329-4475-B029-7661B3E3768B}" v="2" dt="2021-10-22T09:50:59.775"/>
    <p1510:client id="{0A479E1C-DBDA-4154-B2E5-6F7A8D0DA759}" v="32" dt="2021-10-22T10:25:16.259"/>
    <p1510:client id="{6B131870-D637-44EF-BB50-4AD690A37E09}" v="1" dt="2021-10-22T10:07:29.044"/>
    <p1510:client id="{6CA56D9A-300D-47A4-9F11-F9991A7B1860}" v="1" dt="2021-10-22T10:09:55.8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50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3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Camilla Risdal Otnes" userId="S::mariot@uio.no::2e886a69-c246-4e6d-a940-0bd8d6b5edd0" providerId="AD" clId="Web-{0A479E1C-DBDA-4154-B2E5-6F7A8D0DA759}"/>
    <pc:docChg chg="delSld modSld">
      <pc:chgData name="Mari Camilla Risdal Otnes" userId="S::mariot@uio.no::2e886a69-c246-4e6d-a940-0bd8d6b5edd0" providerId="AD" clId="Web-{0A479E1C-DBDA-4154-B2E5-6F7A8D0DA759}" dt="2021-10-22T10:25:15.337" v="28" actId="20577"/>
      <pc:docMkLst>
        <pc:docMk/>
      </pc:docMkLst>
      <pc:sldChg chg="modSp">
        <pc:chgData name="Mari Camilla Risdal Otnes" userId="S::mariot@uio.no::2e886a69-c246-4e6d-a940-0bd8d6b5edd0" providerId="AD" clId="Web-{0A479E1C-DBDA-4154-B2E5-6F7A8D0DA759}" dt="2021-10-22T10:24:36.180" v="26" actId="20577"/>
        <pc:sldMkLst>
          <pc:docMk/>
          <pc:sldMk cId="2708477337" sldId="263"/>
        </pc:sldMkLst>
        <pc:spChg chg="mod">
          <ac:chgData name="Mari Camilla Risdal Otnes" userId="S::mariot@uio.no::2e886a69-c246-4e6d-a940-0bd8d6b5edd0" providerId="AD" clId="Web-{0A479E1C-DBDA-4154-B2E5-6F7A8D0DA759}" dt="2021-10-22T10:24:36.180" v="26" actId="20577"/>
          <ac:spMkLst>
            <pc:docMk/>
            <pc:sldMk cId="2708477337" sldId="263"/>
            <ac:spMk id="6" creationId="{00000000-0000-0000-0000-000000000000}"/>
          </ac:spMkLst>
        </pc:spChg>
      </pc:sldChg>
      <pc:sldChg chg="del">
        <pc:chgData name="Mari Camilla Risdal Otnes" userId="S::mariot@uio.no::2e886a69-c246-4e6d-a940-0bd8d6b5edd0" providerId="AD" clId="Web-{0A479E1C-DBDA-4154-B2E5-6F7A8D0DA759}" dt="2021-10-22T10:24:09.117" v="7"/>
        <pc:sldMkLst>
          <pc:docMk/>
          <pc:sldMk cId="211425083" sldId="268"/>
        </pc:sldMkLst>
      </pc:sldChg>
      <pc:sldChg chg="modSp">
        <pc:chgData name="Mari Camilla Risdal Otnes" userId="S::mariot@uio.no::2e886a69-c246-4e6d-a940-0bd8d6b5edd0" providerId="AD" clId="Web-{0A479E1C-DBDA-4154-B2E5-6F7A8D0DA759}" dt="2021-10-22T10:24:02.335" v="6" actId="20577"/>
        <pc:sldMkLst>
          <pc:docMk/>
          <pc:sldMk cId="954648" sldId="277"/>
        </pc:sldMkLst>
        <pc:spChg chg="mod">
          <ac:chgData name="Mari Camilla Risdal Otnes" userId="S::mariot@uio.no::2e886a69-c246-4e6d-a940-0bd8d6b5edd0" providerId="AD" clId="Web-{0A479E1C-DBDA-4154-B2E5-6F7A8D0DA759}" dt="2021-10-22T10:24:02.335" v="6" actId="20577"/>
          <ac:spMkLst>
            <pc:docMk/>
            <pc:sldMk cId="954648" sldId="277"/>
            <ac:spMk id="6" creationId="{00000000-0000-0000-0000-000000000000}"/>
          </ac:spMkLst>
        </pc:spChg>
      </pc:sldChg>
      <pc:sldChg chg="modSp">
        <pc:chgData name="Mari Camilla Risdal Otnes" userId="S::mariot@uio.no::2e886a69-c246-4e6d-a940-0bd8d6b5edd0" providerId="AD" clId="Web-{0A479E1C-DBDA-4154-B2E5-6F7A8D0DA759}" dt="2021-10-22T10:25:15.337" v="28" actId="20577"/>
        <pc:sldMkLst>
          <pc:docMk/>
          <pc:sldMk cId="1046698382" sldId="279"/>
        </pc:sldMkLst>
        <pc:spChg chg="mod">
          <ac:chgData name="Mari Camilla Risdal Otnes" userId="S::mariot@uio.no::2e886a69-c246-4e6d-a940-0bd8d6b5edd0" providerId="AD" clId="Web-{0A479E1C-DBDA-4154-B2E5-6F7A8D0DA759}" dt="2021-10-22T10:25:15.337" v="28" actId="20577"/>
          <ac:spMkLst>
            <pc:docMk/>
            <pc:sldMk cId="1046698382" sldId="279"/>
            <ac:spMk id="4" creationId="{00000000-0000-0000-0000-000000000000}"/>
          </ac:spMkLst>
        </pc:spChg>
      </pc:sldChg>
      <pc:sldChg chg="del">
        <pc:chgData name="Mari Camilla Risdal Otnes" userId="S::mariot@uio.no::2e886a69-c246-4e6d-a940-0bd8d6b5edd0" providerId="AD" clId="Web-{0A479E1C-DBDA-4154-B2E5-6F7A8D0DA759}" dt="2021-10-22T10:24:10.507" v="8"/>
        <pc:sldMkLst>
          <pc:docMk/>
          <pc:sldMk cId="2240663006" sldId="280"/>
        </pc:sldMkLst>
      </pc:sldChg>
    </pc:docChg>
  </pc:docChgLst>
  <pc:docChgLst>
    <pc:chgData name="Mari Camilla Risdal Otnes" userId="S::mariot@uio.no::2e886a69-c246-4e6d-a940-0bd8d6b5edd0" providerId="AD" clId="Web-{091C4B38-E329-4475-B029-7661B3E3768B}"/>
    <pc:docChg chg="delSld">
      <pc:chgData name="Mari Camilla Risdal Otnes" userId="S::mariot@uio.no::2e886a69-c246-4e6d-a940-0bd8d6b5edd0" providerId="AD" clId="Web-{091C4B38-E329-4475-B029-7661B3E3768B}" dt="2021-10-22T09:50:59.775" v="1"/>
      <pc:docMkLst>
        <pc:docMk/>
      </pc:docMkLst>
      <pc:sldChg chg="del">
        <pc:chgData name="Mari Camilla Risdal Otnes" userId="S::mariot@uio.no::2e886a69-c246-4e6d-a940-0bd8d6b5edd0" providerId="AD" clId="Web-{091C4B38-E329-4475-B029-7661B3E3768B}" dt="2021-10-22T09:50:56.790" v="0"/>
        <pc:sldMkLst>
          <pc:docMk/>
          <pc:sldMk cId="993908188" sldId="270"/>
        </pc:sldMkLst>
      </pc:sldChg>
      <pc:sldChg chg="del">
        <pc:chgData name="Mari Camilla Risdal Otnes" userId="S::mariot@uio.no::2e886a69-c246-4e6d-a940-0bd8d6b5edd0" providerId="AD" clId="Web-{091C4B38-E329-4475-B029-7661B3E3768B}" dt="2021-10-22T09:50:59.775" v="1"/>
        <pc:sldMkLst>
          <pc:docMk/>
          <pc:sldMk cId="3990264180" sldId="275"/>
        </pc:sldMkLst>
      </pc:sldChg>
    </pc:docChg>
  </pc:docChgLst>
  <pc:docChgLst>
    <pc:chgData name="Mari Camilla Risdal Otnes" userId="S::mariot@uio.no::2e886a69-c246-4e6d-a940-0bd8d6b5edd0" providerId="AD" clId="Web-{6CA56D9A-300D-47A4-9F11-F9991A7B1860}"/>
    <pc:docChg chg="modSld">
      <pc:chgData name="Mari Camilla Risdal Otnes" userId="S::mariot@uio.no::2e886a69-c246-4e6d-a940-0bd8d6b5edd0" providerId="AD" clId="Web-{6CA56D9A-300D-47A4-9F11-F9991A7B1860}" dt="2021-10-22T10:10:26.167" v="9" actId="20577"/>
      <pc:docMkLst>
        <pc:docMk/>
      </pc:docMkLst>
      <pc:sldChg chg="modSp">
        <pc:chgData name="Mari Camilla Risdal Otnes" userId="S::mariot@uio.no::2e886a69-c246-4e6d-a940-0bd8d6b5edd0" providerId="AD" clId="Web-{6CA56D9A-300D-47A4-9F11-F9991A7B1860}" dt="2021-10-22T10:10:26.167" v="9" actId="20577"/>
        <pc:sldMkLst>
          <pc:docMk/>
          <pc:sldMk cId="3926609602" sldId="271"/>
        </pc:sldMkLst>
        <pc:graphicFrameChg chg="mod modGraphic">
          <ac:chgData name="Mari Camilla Risdal Otnes" userId="S::mariot@uio.no::2e886a69-c246-4e6d-a940-0bd8d6b5edd0" providerId="AD" clId="Web-{6CA56D9A-300D-47A4-9F11-F9991A7B1860}" dt="2021-10-22T10:10:09.822" v="4" actId="20577"/>
          <ac:graphicFrameMkLst>
            <pc:docMk/>
            <pc:sldMk cId="3926609602" sldId="271"/>
            <ac:graphicFrameMk id="22" creationId="{00000000-0000-0000-0000-000000000000}"/>
          </ac:graphicFrameMkLst>
        </pc:graphicFrameChg>
        <pc:graphicFrameChg chg="mod modGraphic">
          <ac:chgData name="Mari Camilla Risdal Otnes" userId="S::mariot@uio.no::2e886a69-c246-4e6d-a940-0bd8d6b5edd0" providerId="AD" clId="Web-{6CA56D9A-300D-47A4-9F11-F9991A7B1860}" dt="2021-10-22T10:10:26.167" v="9" actId="20577"/>
          <ac:graphicFrameMkLst>
            <pc:docMk/>
            <pc:sldMk cId="3926609602" sldId="271"/>
            <ac:graphicFrameMk id="24" creationId="{00000000-0000-0000-0000-000000000000}"/>
          </ac:graphicFrameMkLst>
        </pc:graphicFrameChg>
      </pc:sldChg>
    </pc:docChg>
  </pc:docChgLst>
  <pc:docChgLst>
    <pc:chgData name="Mari Camilla Risdal Otnes" userId="S::mariot@uio.no::2e886a69-c246-4e6d-a940-0bd8d6b5edd0" providerId="AD" clId="Web-{6B131870-D637-44EF-BB50-4AD690A37E09}"/>
    <pc:docChg chg="delSld">
      <pc:chgData name="Mari Camilla Risdal Otnes" userId="S::mariot@uio.no::2e886a69-c246-4e6d-a940-0bd8d6b5edd0" providerId="AD" clId="Web-{6B131870-D637-44EF-BB50-4AD690A37E09}" dt="2021-10-22T10:07:29.044" v="0"/>
      <pc:docMkLst>
        <pc:docMk/>
      </pc:docMkLst>
      <pc:sldChg chg="del">
        <pc:chgData name="Mari Camilla Risdal Otnes" userId="S::mariot@uio.no::2e886a69-c246-4e6d-a940-0bd8d6b5edd0" providerId="AD" clId="Web-{6B131870-D637-44EF-BB50-4AD690A37E09}" dt="2021-10-22T10:07:29.044" v="0"/>
        <pc:sldMkLst>
          <pc:docMk/>
          <pc:sldMk cId="2992004950" sldId="26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F42E93-E7A7-4ABA-9995-2A1D32922763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nb-NO"/>
        </a:p>
      </dgm:t>
    </dgm:pt>
    <dgm:pt modelId="{BD803721-8EB3-438A-B8AC-39FBFA86ED9A}">
      <dgm:prSet/>
      <dgm:spPr/>
      <dgm:t>
        <a:bodyPr/>
        <a:lstStyle/>
        <a:p>
          <a:pPr rtl="0"/>
          <a:r>
            <a:rPr lang="nb-NO" b="1"/>
            <a:t>Forberedelse (uke 42-43)</a:t>
          </a:r>
          <a:endParaRPr lang="nb-NO"/>
        </a:p>
      </dgm:t>
    </dgm:pt>
    <dgm:pt modelId="{9A83E0D1-FA61-4160-8824-FB0985FD258A}" type="parTrans" cxnId="{FC48901C-4BF7-40E1-8F0B-49B8A877A50B}">
      <dgm:prSet/>
      <dgm:spPr/>
      <dgm:t>
        <a:bodyPr/>
        <a:lstStyle/>
        <a:p>
          <a:endParaRPr lang="nb-NO"/>
        </a:p>
      </dgm:t>
    </dgm:pt>
    <dgm:pt modelId="{0115FCB8-09E7-4500-AFBA-F8541AB5F696}" type="sibTrans" cxnId="{FC48901C-4BF7-40E1-8F0B-49B8A877A50B}">
      <dgm:prSet/>
      <dgm:spPr/>
      <dgm:t>
        <a:bodyPr/>
        <a:lstStyle/>
        <a:p>
          <a:endParaRPr lang="nb-NO"/>
        </a:p>
      </dgm:t>
    </dgm:pt>
    <dgm:pt modelId="{6F305186-0479-4261-87A2-ED346814BE6D}" type="pres">
      <dgm:prSet presAssocID="{CDF42E93-E7A7-4ABA-9995-2A1D32922763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1204DC3D-7CA6-4AA6-8317-B1ACB41FF30B}" type="pres">
      <dgm:prSet presAssocID="{CDF42E93-E7A7-4ABA-9995-2A1D32922763}" presName="arrow" presStyleLbl="bgShp" presStyleIdx="0" presStyleCnt="1"/>
      <dgm:spPr/>
    </dgm:pt>
    <dgm:pt modelId="{DE69E321-23FA-49D9-B9CF-B9D79DAD48F5}" type="pres">
      <dgm:prSet presAssocID="{CDF42E93-E7A7-4ABA-9995-2A1D32922763}" presName="linearProcess" presStyleCnt="0"/>
      <dgm:spPr/>
    </dgm:pt>
    <dgm:pt modelId="{AEE28CF9-D7BA-44D5-A687-A0231118A8ED}" type="pres">
      <dgm:prSet presAssocID="{BD803721-8EB3-438A-B8AC-39FBFA86ED9A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53EB15C6-1C23-4E8D-BAC1-3F90F6BA4ABE}" type="presOf" srcId="{CDF42E93-E7A7-4ABA-9995-2A1D32922763}" destId="{6F305186-0479-4261-87A2-ED346814BE6D}" srcOrd="0" destOrd="0" presId="urn:microsoft.com/office/officeart/2005/8/layout/hProcess9"/>
    <dgm:cxn modelId="{841CE5D0-A414-430E-812F-64D922BA3F94}" type="presOf" srcId="{BD803721-8EB3-438A-B8AC-39FBFA86ED9A}" destId="{AEE28CF9-D7BA-44D5-A687-A0231118A8ED}" srcOrd="0" destOrd="0" presId="urn:microsoft.com/office/officeart/2005/8/layout/hProcess9"/>
    <dgm:cxn modelId="{FC48901C-4BF7-40E1-8F0B-49B8A877A50B}" srcId="{CDF42E93-E7A7-4ABA-9995-2A1D32922763}" destId="{BD803721-8EB3-438A-B8AC-39FBFA86ED9A}" srcOrd="0" destOrd="0" parTransId="{9A83E0D1-FA61-4160-8824-FB0985FD258A}" sibTransId="{0115FCB8-09E7-4500-AFBA-F8541AB5F696}"/>
    <dgm:cxn modelId="{BC7D929E-8467-4944-B498-62121445E181}" type="presParOf" srcId="{6F305186-0479-4261-87A2-ED346814BE6D}" destId="{1204DC3D-7CA6-4AA6-8317-B1ACB41FF30B}" srcOrd="0" destOrd="0" presId="urn:microsoft.com/office/officeart/2005/8/layout/hProcess9"/>
    <dgm:cxn modelId="{E7213F3A-3DE3-47BD-8FE5-C0FD7C84511F}" type="presParOf" srcId="{6F305186-0479-4261-87A2-ED346814BE6D}" destId="{DE69E321-23FA-49D9-B9CF-B9D79DAD48F5}" srcOrd="1" destOrd="0" presId="urn:microsoft.com/office/officeart/2005/8/layout/hProcess9"/>
    <dgm:cxn modelId="{4A83F912-A941-4026-9905-E2CD225FEAD0}" type="presParOf" srcId="{DE69E321-23FA-49D9-B9CF-B9D79DAD48F5}" destId="{AEE28CF9-D7BA-44D5-A687-A0231118A8ED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B90F60-3D6D-4260-A4CD-B92994F56A6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nb-NO"/>
        </a:p>
      </dgm:t>
    </dgm:pt>
    <dgm:pt modelId="{63D46507-601C-4B29-833C-956C62A74021}">
      <dgm:prSet/>
      <dgm:spPr/>
      <dgm:t>
        <a:bodyPr/>
        <a:lstStyle/>
        <a:p>
          <a:pPr rtl="0"/>
          <a:r>
            <a:rPr lang="nb-NO" b="1"/>
            <a:t>Gjennomføring (uke 44-45)</a:t>
          </a:r>
          <a:endParaRPr lang="nb-NO"/>
        </a:p>
      </dgm:t>
    </dgm:pt>
    <dgm:pt modelId="{A81045C9-22C8-4BCD-8E87-3C9D8521096E}" type="parTrans" cxnId="{219BCEF7-61E4-4DF1-AF95-18DAB962D8A5}">
      <dgm:prSet/>
      <dgm:spPr/>
      <dgm:t>
        <a:bodyPr/>
        <a:lstStyle/>
        <a:p>
          <a:endParaRPr lang="nb-NO"/>
        </a:p>
      </dgm:t>
    </dgm:pt>
    <dgm:pt modelId="{52E7B8C3-D6D8-4FE1-BBD9-C1B565967FE3}" type="sibTrans" cxnId="{219BCEF7-61E4-4DF1-AF95-18DAB962D8A5}">
      <dgm:prSet/>
      <dgm:spPr/>
      <dgm:t>
        <a:bodyPr/>
        <a:lstStyle/>
        <a:p>
          <a:endParaRPr lang="nb-NO"/>
        </a:p>
      </dgm:t>
    </dgm:pt>
    <dgm:pt modelId="{78343DAB-B538-4566-A4AC-EBF39B759E97}" type="pres">
      <dgm:prSet presAssocID="{69B90F60-3D6D-4260-A4CD-B92994F56A60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A983A587-AEA0-4BA9-BB9B-E13C20CE64C6}" type="pres">
      <dgm:prSet presAssocID="{69B90F60-3D6D-4260-A4CD-B92994F56A60}" presName="arrow" presStyleLbl="bgShp" presStyleIdx="0" presStyleCnt="1"/>
      <dgm:spPr/>
    </dgm:pt>
    <dgm:pt modelId="{3C530F60-EE60-48E9-B0A9-9B0D707B38EC}" type="pres">
      <dgm:prSet presAssocID="{69B90F60-3D6D-4260-A4CD-B92994F56A60}" presName="linearProcess" presStyleCnt="0"/>
      <dgm:spPr/>
    </dgm:pt>
    <dgm:pt modelId="{E6494C2B-9A95-4A98-8587-B8C8D5FD23A1}" type="pres">
      <dgm:prSet presAssocID="{63D46507-601C-4B29-833C-956C62A74021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219BCEF7-61E4-4DF1-AF95-18DAB962D8A5}" srcId="{69B90F60-3D6D-4260-A4CD-B92994F56A60}" destId="{63D46507-601C-4B29-833C-956C62A74021}" srcOrd="0" destOrd="0" parTransId="{A81045C9-22C8-4BCD-8E87-3C9D8521096E}" sibTransId="{52E7B8C3-D6D8-4FE1-BBD9-C1B565967FE3}"/>
    <dgm:cxn modelId="{9F526016-B1FF-44F7-A5A8-A04C80FADA9D}" type="presOf" srcId="{69B90F60-3D6D-4260-A4CD-B92994F56A60}" destId="{78343DAB-B538-4566-A4AC-EBF39B759E97}" srcOrd="0" destOrd="0" presId="urn:microsoft.com/office/officeart/2005/8/layout/hProcess9"/>
    <dgm:cxn modelId="{EE733C16-583F-45FD-8B40-64140CF933E9}" type="presOf" srcId="{63D46507-601C-4B29-833C-956C62A74021}" destId="{E6494C2B-9A95-4A98-8587-B8C8D5FD23A1}" srcOrd="0" destOrd="0" presId="urn:microsoft.com/office/officeart/2005/8/layout/hProcess9"/>
    <dgm:cxn modelId="{A966CA4F-A545-44BB-B557-4F2B75899273}" type="presParOf" srcId="{78343DAB-B538-4566-A4AC-EBF39B759E97}" destId="{A983A587-AEA0-4BA9-BB9B-E13C20CE64C6}" srcOrd="0" destOrd="0" presId="urn:microsoft.com/office/officeart/2005/8/layout/hProcess9"/>
    <dgm:cxn modelId="{CD416AA7-94CE-43F0-8C2E-3CC76784DE72}" type="presParOf" srcId="{78343DAB-B538-4566-A4AC-EBF39B759E97}" destId="{3C530F60-EE60-48E9-B0A9-9B0D707B38EC}" srcOrd="1" destOrd="0" presId="urn:microsoft.com/office/officeart/2005/8/layout/hProcess9"/>
    <dgm:cxn modelId="{093BB9DB-D85B-456B-8D8D-B14E400879A1}" type="presParOf" srcId="{3C530F60-EE60-48E9-B0A9-9B0D707B38EC}" destId="{E6494C2B-9A95-4A98-8587-B8C8D5FD23A1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F852A2-C290-4002-A389-52E11E975722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nb-NO"/>
        </a:p>
      </dgm:t>
    </dgm:pt>
    <dgm:pt modelId="{7C696BF7-BD44-4D38-815C-B5A3D84679D8}">
      <dgm:prSet/>
      <dgm:spPr/>
      <dgm:t>
        <a:bodyPr/>
        <a:lstStyle/>
        <a:p>
          <a:pPr rtl="0"/>
          <a:r>
            <a:rPr lang="nb-NO"/>
            <a:t>Moment sender ut undersøkelsen til alle ansatte 1. november</a:t>
          </a:r>
        </a:p>
      </dgm:t>
    </dgm:pt>
    <dgm:pt modelId="{0293296C-793A-4691-9A68-5DCAA8BCBB2E}" type="parTrans" cxnId="{4BB7F0C9-22BC-406F-B0D4-88D287B2B224}">
      <dgm:prSet/>
      <dgm:spPr/>
      <dgm:t>
        <a:bodyPr/>
        <a:lstStyle/>
        <a:p>
          <a:endParaRPr lang="nb-NO"/>
        </a:p>
      </dgm:t>
    </dgm:pt>
    <dgm:pt modelId="{4DFB1EB0-BD6D-4E39-BE75-849C2DF39CA6}" type="sibTrans" cxnId="{4BB7F0C9-22BC-406F-B0D4-88D287B2B224}">
      <dgm:prSet/>
      <dgm:spPr/>
      <dgm:t>
        <a:bodyPr/>
        <a:lstStyle/>
        <a:p>
          <a:endParaRPr lang="nb-NO"/>
        </a:p>
      </dgm:t>
    </dgm:pt>
    <dgm:pt modelId="{CF60E1E2-BB02-4EDF-879C-5DB90FE04BC9}">
      <dgm:prSet/>
      <dgm:spPr/>
      <dgm:t>
        <a:bodyPr/>
        <a:lstStyle/>
        <a:p>
          <a:pPr rtl="0"/>
          <a:r>
            <a:rPr lang="nb-NO" dirty="0" smtClean="0"/>
            <a:t>10 </a:t>
          </a:r>
          <a:r>
            <a:rPr lang="nb-NO" dirty="0"/>
            <a:t>dager </a:t>
          </a:r>
          <a:r>
            <a:rPr lang="nb-NO" dirty="0" smtClean="0"/>
            <a:t>svarfrist + forlenget frist til 15.11</a:t>
          </a:r>
          <a:endParaRPr lang="nb-NO" dirty="0"/>
        </a:p>
      </dgm:t>
    </dgm:pt>
    <dgm:pt modelId="{FFD613DA-C64D-4392-B5B5-1F1729572880}" type="parTrans" cxnId="{FECDD9CB-6FD1-4056-9130-49266497F9B3}">
      <dgm:prSet/>
      <dgm:spPr/>
      <dgm:t>
        <a:bodyPr/>
        <a:lstStyle/>
        <a:p>
          <a:endParaRPr lang="nb-NO"/>
        </a:p>
      </dgm:t>
    </dgm:pt>
    <dgm:pt modelId="{E8379E68-A901-4E93-B25F-BC2B88C6875B}" type="sibTrans" cxnId="{FECDD9CB-6FD1-4056-9130-49266497F9B3}">
      <dgm:prSet/>
      <dgm:spPr/>
      <dgm:t>
        <a:bodyPr/>
        <a:lstStyle/>
        <a:p>
          <a:endParaRPr lang="nb-NO"/>
        </a:p>
      </dgm:t>
    </dgm:pt>
    <dgm:pt modelId="{53859608-E0F4-49C2-8CA9-9DA2C6E49900}">
      <dgm:prSet/>
      <dgm:spPr/>
      <dgm:t>
        <a:bodyPr/>
        <a:lstStyle/>
        <a:p>
          <a:pPr rtl="0"/>
          <a:r>
            <a:rPr lang="nb-NO" dirty="0"/>
            <a:t>Påminnelser underveis fra </a:t>
          </a:r>
          <a:r>
            <a:rPr lang="nb-NO" dirty="0" smtClean="0"/>
            <a:t>Moment til de som ikke har svart</a:t>
          </a:r>
          <a:endParaRPr lang="nb-NO" dirty="0"/>
        </a:p>
      </dgm:t>
    </dgm:pt>
    <dgm:pt modelId="{929D0586-99C6-4974-9BB5-EB711549375C}" type="parTrans" cxnId="{028C3C1D-2C51-4337-A529-E67EC4AE1D47}">
      <dgm:prSet/>
      <dgm:spPr/>
      <dgm:t>
        <a:bodyPr/>
        <a:lstStyle/>
        <a:p>
          <a:endParaRPr lang="nb-NO"/>
        </a:p>
      </dgm:t>
    </dgm:pt>
    <dgm:pt modelId="{D204CBA2-63F9-4EEA-8E3F-E48366981478}" type="sibTrans" cxnId="{028C3C1D-2C51-4337-A529-E67EC4AE1D47}">
      <dgm:prSet/>
      <dgm:spPr/>
      <dgm:t>
        <a:bodyPr/>
        <a:lstStyle/>
        <a:p>
          <a:endParaRPr lang="nb-NO"/>
        </a:p>
      </dgm:t>
    </dgm:pt>
    <dgm:pt modelId="{FCBEE33D-53E3-4811-85B5-21A13006ABD1}">
      <dgm:prSet/>
      <dgm:spPr/>
      <dgm:t>
        <a:bodyPr/>
        <a:lstStyle/>
        <a:p>
          <a:pPr rtl="0"/>
          <a:r>
            <a:rPr lang="nb-NO" dirty="0"/>
            <a:t>Muntlige påminnelser fra nærmeste leder	</a:t>
          </a:r>
        </a:p>
      </dgm:t>
    </dgm:pt>
    <dgm:pt modelId="{43F4FEBC-C186-4892-A752-C14917F73067}" type="parTrans" cxnId="{F4BFF185-E23C-4C53-B9B5-AEAECF6AB099}">
      <dgm:prSet/>
      <dgm:spPr/>
      <dgm:t>
        <a:bodyPr/>
        <a:lstStyle/>
        <a:p>
          <a:endParaRPr lang="nb-NO"/>
        </a:p>
      </dgm:t>
    </dgm:pt>
    <dgm:pt modelId="{0974D9DF-4DB1-448F-AE25-2785F96BAC4B}" type="sibTrans" cxnId="{F4BFF185-E23C-4C53-B9B5-AEAECF6AB099}">
      <dgm:prSet/>
      <dgm:spPr/>
      <dgm:t>
        <a:bodyPr/>
        <a:lstStyle/>
        <a:p>
          <a:endParaRPr lang="nb-NO"/>
        </a:p>
      </dgm:t>
    </dgm:pt>
    <dgm:pt modelId="{B28B47BA-259A-47D2-B562-158E3E021EC1}" type="pres">
      <dgm:prSet presAssocID="{56F852A2-C290-4002-A389-52E11E97572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6CF7D35E-5810-49B6-B77D-4CE1A21FEC56}" type="pres">
      <dgm:prSet presAssocID="{7C696BF7-BD44-4D38-815C-B5A3D84679D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E614A2F-492C-476D-A30A-83DB12573613}" type="pres">
      <dgm:prSet presAssocID="{4DFB1EB0-BD6D-4E39-BE75-849C2DF39CA6}" presName="spacer" presStyleCnt="0"/>
      <dgm:spPr/>
    </dgm:pt>
    <dgm:pt modelId="{B9E21E8D-FBA4-42C0-BBBD-87D35153E77C}" type="pres">
      <dgm:prSet presAssocID="{CF60E1E2-BB02-4EDF-879C-5DB90FE04BC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DA7CCC7-2977-43BB-B148-6FD58D45F7F6}" type="pres">
      <dgm:prSet presAssocID="{E8379E68-A901-4E93-B25F-BC2B88C6875B}" presName="spacer" presStyleCnt="0"/>
      <dgm:spPr/>
    </dgm:pt>
    <dgm:pt modelId="{46CDD097-112A-4A03-88EF-91300DEAD24C}" type="pres">
      <dgm:prSet presAssocID="{53859608-E0F4-49C2-8CA9-9DA2C6E4990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7F80B3F-E2AF-45E1-9223-7CA91C201E4B}" type="pres">
      <dgm:prSet presAssocID="{D204CBA2-63F9-4EEA-8E3F-E48366981478}" presName="spacer" presStyleCnt="0"/>
      <dgm:spPr/>
    </dgm:pt>
    <dgm:pt modelId="{7C19BAEA-AF5D-4981-BB72-E3EFBAE904AB}" type="pres">
      <dgm:prSet presAssocID="{FCBEE33D-53E3-4811-85B5-21A13006ABD1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4BB7F0C9-22BC-406F-B0D4-88D287B2B224}" srcId="{56F852A2-C290-4002-A389-52E11E975722}" destId="{7C696BF7-BD44-4D38-815C-B5A3D84679D8}" srcOrd="0" destOrd="0" parTransId="{0293296C-793A-4691-9A68-5DCAA8BCBB2E}" sibTransId="{4DFB1EB0-BD6D-4E39-BE75-849C2DF39CA6}"/>
    <dgm:cxn modelId="{47927F0F-531F-451B-99F2-F939D8996B68}" type="presOf" srcId="{7C696BF7-BD44-4D38-815C-B5A3D84679D8}" destId="{6CF7D35E-5810-49B6-B77D-4CE1A21FEC56}" srcOrd="0" destOrd="0" presId="urn:microsoft.com/office/officeart/2005/8/layout/vList2"/>
    <dgm:cxn modelId="{B8823AD9-9385-4669-80D6-2D02BADAD660}" type="presOf" srcId="{CF60E1E2-BB02-4EDF-879C-5DB90FE04BC9}" destId="{B9E21E8D-FBA4-42C0-BBBD-87D35153E77C}" srcOrd="0" destOrd="0" presId="urn:microsoft.com/office/officeart/2005/8/layout/vList2"/>
    <dgm:cxn modelId="{25C693A3-F388-4DA9-B7FF-B40BE9FD3DD6}" type="presOf" srcId="{56F852A2-C290-4002-A389-52E11E975722}" destId="{B28B47BA-259A-47D2-B562-158E3E021EC1}" srcOrd="0" destOrd="0" presId="urn:microsoft.com/office/officeart/2005/8/layout/vList2"/>
    <dgm:cxn modelId="{FECDD9CB-6FD1-4056-9130-49266497F9B3}" srcId="{56F852A2-C290-4002-A389-52E11E975722}" destId="{CF60E1E2-BB02-4EDF-879C-5DB90FE04BC9}" srcOrd="1" destOrd="0" parTransId="{FFD613DA-C64D-4392-B5B5-1F1729572880}" sibTransId="{E8379E68-A901-4E93-B25F-BC2B88C6875B}"/>
    <dgm:cxn modelId="{028C3C1D-2C51-4337-A529-E67EC4AE1D47}" srcId="{56F852A2-C290-4002-A389-52E11E975722}" destId="{53859608-E0F4-49C2-8CA9-9DA2C6E49900}" srcOrd="2" destOrd="0" parTransId="{929D0586-99C6-4974-9BB5-EB711549375C}" sibTransId="{D204CBA2-63F9-4EEA-8E3F-E48366981478}"/>
    <dgm:cxn modelId="{25D3E930-CCFF-46A1-A9EA-1E7CD71FE6B6}" type="presOf" srcId="{53859608-E0F4-49C2-8CA9-9DA2C6E49900}" destId="{46CDD097-112A-4A03-88EF-91300DEAD24C}" srcOrd="0" destOrd="0" presId="urn:microsoft.com/office/officeart/2005/8/layout/vList2"/>
    <dgm:cxn modelId="{F4BFF185-E23C-4C53-B9B5-AEAECF6AB099}" srcId="{56F852A2-C290-4002-A389-52E11E975722}" destId="{FCBEE33D-53E3-4811-85B5-21A13006ABD1}" srcOrd="3" destOrd="0" parTransId="{43F4FEBC-C186-4892-A752-C14917F73067}" sibTransId="{0974D9DF-4DB1-448F-AE25-2785F96BAC4B}"/>
    <dgm:cxn modelId="{01EF005E-610F-47F4-9518-FDC4AF1D02C1}" type="presOf" srcId="{FCBEE33D-53E3-4811-85B5-21A13006ABD1}" destId="{7C19BAEA-AF5D-4981-BB72-E3EFBAE904AB}" srcOrd="0" destOrd="0" presId="urn:microsoft.com/office/officeart/2005/8/layout/vList2"/>
    <dgm:cxn modelId="{C2D680C3-6F74-468D-A82D-83AEF055DC96}" type="presParOf" srcId="{B28B47BA-259A-47D2-B562-158E3E021EC1}" destId="{6CF7D35E-5810-49B6-B77D-4CE1A21FEC56}" srcOrd="0" destOrd="0" presId="urn:microsoft.com/office/officeart/2005/8/layout/vList2"/>
    <dgm:cxn modelId="{40EB3BCA-2A4E-4A04-A17D-F4540C6C8452}" type="presParOf" srcId="{B28B47BA-259A-47D2-B562-158E3E021EC1}" destId="{8E614A2F-492C-476D-A30A-83DB12573613}" srcOrd="1" destOrd="0" presId="urn:microsoft.com/office/officeart/2005/8/layout/vList2"/>
    <dgm:cxn modelId="{04F4A956-29C4-4B8D-80AF-7FC334B72603}" type="presParOf" srcId="{B28B47BA-259A-47D2-B562-158E3E021EC1}" destId="{B9E21E8D-FBA4-42C0-BBBD-87D35153E77C}" srcOrd="2" destOrd="0" presId="urn:microsoft.com/office/officeart/2005/8/layout/vList2"/>
    <dgm:cxn modelId="{0FF8B55E-62CD-4E27-829B-E6B7D126FDD9}" type="presParOf" srcId="{B28B47BA-259A-47D2-B562-158E3E021EC1}" destId="{3DA7CCC7-2977-43BB-B148-6FD58D45F7F6}" srcOrd="3" destOrd="0" presId="urn:microsoft.com/office/officeart/2005/8/layout/vList2"/>
    <dgm:cxn modelId="{F9D6F3CC-8904-4B3D-974E-8AA77A2A3813}" type="presParOf" srcId="{B28B47BA-259A-47D2-B562-158E3E021EC1}" destId="{46CDD097-112A-4A03-88EF-91300DEAD24C}" srcOrd="4" destOrd="0" presId="urn:microsoft.com/office/officeart/2005/8/layout/vList2"/>
    <dgm:cxn modelId="{14293ADE-2D58-4DCB-964E-2989F46B8C83}" type="presParOf" srcId="{B28B47BA-259A-47D2-B562-158E3E021EC1}" destId="{87F80B3F-E2AF-45E1-9223-7CA91C201E4B}" srcOrd="5" destOrd="0" presId="urn:microsoft.com/office/officeart/2005/8/layout/vList2"/>
    <dgm:cxn modelId="{08A1BF0F-8B12-46A7-B23C-35B500474FC1}" type="presParOf" srcId="{B28B47BA-259A-47D2-B562-158E3E021EC1}" destId="{7C19BAEA-AF5D-4981-BB72-E3EFBAE904A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DA81AD3-99F2-4F83-A3A8-BE0704406065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D8AA6E13-1825-4BC5-A787-F18D555B4CE9}">
      <dgm:prSet/>
      <dgm:spPr/>
      <dgm:t>
        <a:bodyPr/>
        <a:lstStyle/>
        <a:p>
          <a:pPr rtl="0"/>
          <a:r>
            <a:rPr lang="nb-NO" b="1" dirty="0"/>
            <a:t>Resultatgjennomgang (</a:t>
          </a:r>
          <a:r>
            <a:rPr lang="nb-NO" b="1" dirty="0" smtClean="0"/>
            <a:t>46-48)</a:t>
          </a:r>
          <a:endParaRPr lang="nb-NO" dirty="0"/>
        </a:p>
      </dgm:t>
    </dgm:pt>
    <dgm:pt modelId="{2B24A2DA-DD9F-4180-A4DE-99842FDCE7FE}" type="parTrans" cxnId="{30B27984-5F2D-45E1-9CD9-34C20CFEDAB7}">
      <dgm:prSet/>
      <dgm:spPr/>
      <dgm:t>
        <a:bodyPr/>
        <a:lstStyle/>
        <a:p>
          <a:endParaRPr lang="nb-NO"/>
        </a:p>
      </dgm:t>
    </dgm:pt>
    <dgm:pt modelId="{B45C7065-C568-4ABD-8566-D8B2B0E11A58}" type="sibTrans" cxnId="{30B27984-5F2D-45E1-9CD9-34C20CFEDAB7}">
      <dgm:prSet/>
      <dgm:spPr/>
      <dgm:t>
        <a:bodyPr/>
        <a:lstStyle/>
        <a:p>
          <a:endParaRPr lang="nb-NO"/>
        </a:p>
      </dgm:t>
    </dgm:pt>
    <dgm:pt modelId="{2527DD13-7DBC-45BC-BA86-031E5F10370E}" type="pres">
      <dgm:prSet presAssocID="{3DA81AD3-99F2-4F83-A3A8-BE0704406065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A9751C3A-B8DC-424E-9D96-479E8B63B906}" type="pres">
      <dgm:prSet presAssocID="{3DA81AD3-99F2-4F83-A3A8-BE0704406065}" presName="arrow" presStyleLbl="bgShp" presStyleIdx="0" presStyleCnt="1"/>
      <dgm:spPr/>
    </dgm:pt>
    <dgm:pt modelId="{E6BE85BD-3583-4F5D-AE6D-A0D6DDA38C68}" type="pres">
      <dgm:prSet presAssocID="{3DA81AD3-99F2-4F83-A3A8-BE0704406065}" presName="linearProcess" presStyleCnt="0"/>
      <dgm:spPr/>
    </dgm:pt>
    <dgm:pt modelId="{A2220723-2C2D-4671-8421-A19E3857123F}" type="pres">
      <dgm:prSet presAssocID="{D8AA6E13-1825-4BC5-A787-F18D555B4CE9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F2A6FB60-ED08-4564-A73D-6EF1744079EC}" type="presOf" srcId="{3DA81AD3-99F2-4F83-A3A8-BE0704406065}" destId="{2527DD13-7DBC-45BC-BA86-031E5F10370E}" srcOrd="0" destOrd="0" presId="urn:microsoft.com/office/officeart/2005/8/layout/hProcess9"/>
    <dgm:cxn modelId="{2679197F-B2AA-4599-BD96-CD09BEBD3A2C}" type="presOf" srcId="{D8AA6E13-1825-4BC5-A787-F18D555B4CE9}" destId="{A2220723-2C2D-4671-8421-A19E3857123F}" srcOrd="0" destOrd="0" presId="urn:microsoft.com/office/officeart/2005/8/layout/hProcess9"/>
    <dgm:cxn modelId="{30B27984-5F2D-45E1-9CD9-34C20CFEDAB7}" srcId="{3DA81AD3-99F2-4F83-A3A8-BE0704406065}" destId="{D8AA6E13-1825-4BC5-A787-F18D555B4CE9}" srcOrd="0" destOrd="0" parTransId="{2B24A2DA-DD9F-4180-A4DE-99842FDCE7FE}" sibTransId="{B45C7065-C568-4ABD-8566-D8B2B0E11A58}"/>
    <dgm:cxn modelId="{DFAD9EEC-EBB0-441F-9D6B-76E8B7CF20E7}" type="presParOf" srcId="{2527DD13-7DBC-45BC-BA86-031E5F10370E}" destId="{A9751C3A-B8DC-424E-9D96-479E8B63B906}" srcOrd="0" destOrd="0" presId="urn:microsoft.com/office/officeart/2005/8/layout/hProcess9"/>
    <dgm:cxn modelId="{91E033A8-B45B-4C45-8DD6-4896B95B714B}" type="presParOf" srcId="{2527DD13-7DBC-45BC-BA86-031E5F10370E}" destId="{E6BE85BD-3583-4F5D-AE6D-A0D6DDA38C68}" srcOrd="1" destOrd="0" presId="urn:microsoft.com/office/officeart/2005/8/layout/hProcess9"/>
    <dgm:cxn modelId="{05D71167-592E-4F40-B32F-5576863AF8CF}" type="presParOf" srcId="{E6BE85BD-3583-4F5D-AE6D-A0D6DDA38C68}" destId="{A2220723-2C2D-4671-8421-A19E3857123F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4B03286-7E11-4F32-8F9E-7952A391397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9BFB825-9409-4891-936A-5821AC4B2680}">
      <dgm:prSet custT="1"/>
      <dgm:spPr/>
      <dgm:t>
        <a:bodyPr/>
        <a:lstStyle/>
        <a:p>
          <a:pPr rtl="0"/>
          <a:r>
            <a:rPr lang="nb-NO" sz="1500" b="1" dirty="0"/>
            <a:t>Oppfølging (Uke </a:t>
          </a:r>
          <a:r>
            <a:rPr lang="nb-NO" sz="1500" b="1" dirty="0" smtClean="0"/>
            <a:t>48-50)</a:t>
          </a:r>
          <a:endParaRPr lang="nb-NO" sz="1500" dirty="0"/>
        </a:p>
      </dgm:t>
    </dgm:pt>
    <dgm:pt modelId="{D0D52778-762F-4552-94C6-DF089718AC16}" type="parTrans" cxnId="{00293D1F-B137-4E7B-9D4D-146CFC97C2D9}">
      <dgm:prSet/>
      <dgm:spPr/>
      <dgm:t>
        <a:bodyPr/>
        <a:lstStyle/>
        <a:p>
          <a:endParaRPr lang="nb-NO"/>
        </a:p>
      </dgm:t>
    </dgm:pt>
    <dgm:pt modelId="{C5A97E52-C4D1-4430-BAF8-42A63D83BBF0}" type="sibTrans" cxnId="{00293D1F-B137-4E7B-9D4D-146CFC97C2D9}">
      <dgm:prSet/>
      <dgm:spPr/>
      <dgm:t>
        <a:bodyPr/>
        <a:lstStyle/>
        <a:p>
          <a:endParaRPr lang="nb-NO"/>
        </a:p>
      </dgm:t>
    </dgm:pt>
    <dgm:pt modelId="{DF4B1994-31D1-4EA1-AD7F-C364DABEADFB}" type="pres">
      <dgm:prSet presAssocID="{94B03286-7E11-4F32-8F9E-7952A391397A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3E18FC6E-1A06-4395-87F7-4BAD20BE6541}" type="pres">
      <dgm:prSet presAssocID="{94B03286-7E11-4F32-8F9E-7952A391397A}" presName="arrow" presStyleLbl="bgShp" presStyleIdx="0" presStyleCnt="1"/>
      <dgm:spPr/>
    </dgm:pt>
    <dgm:pt modelId="{AAD42D91-741F-4AF6-BC7E-14D6C8180542}" type="pres">
      <dgm:prSet presAssocID="{94B03286-7E11-4F32-8F9E-7952A391397A}" presName="linearProcess" presStyleCnt="0"/>
      <dgm:spPr/>
    </dgm:pt>
    <dgm:pt modelId="{C566234B-4299-4559-9E9D-8FB27B4098B2}" type="pres">
      <dgm:prSet presAssocID="{09BFB825-9409-4891-936A-5821AC4B2680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00293D1F-B137-4E7B-9D4D-146CFC97C2D9}" srcId="{94B03286-7E11-4F32-8F9E-7952A391397A}" destId="{09BFB825-9409-4891-936A-5821AC4B2680}" srcOrd="0" destOrd="0" parTransId="{D0D52778-762F-4552-94C6-DF089718AC16}" sibTransId="{C5A97E52-C4D1-4430-BAF8-42A63D83BBF0}"/>
    <dgm:cxn modelId="{96B7F830-54FF-4070-813A-A644C1215059}" type="presOf" srcId="{94B03286-7E11-4F32-8F9E-7952A391397A}" destId="{DF4B1994-31D1-4EA1-AD7F-C364DABEADFB}" srcOrd="0" destOrd="0" presId="urn:microsoft.com/office/officeart/2005/8/layout/hProcess9"/>
    <dgm:cxn modelId="{A428B1AA-F521-42A1-8882-54F4178AB45E}" type="presOf" srcId="{09BFB825-9409-4891-936A-5821AC4B2680}" destId="{C566234B-4299-4559-9E9D-8FB27B4098B2}" srcOrd="0" destOrd="0" presId="urn:microsoft.com/office/officeart/2005/8/layout/hProcess9"/>
    <dgm:cxn modelId="{53D6E146-2A9D-4959-BCA9-720CA0C40F16}" type="presParOf" srcId="{DF4B1994-31D1-4EA1-AD7F-C364DABEADFB}" destId="{3E18FC6E-1A06-4395-87F7-4BAD20BE6541}" srcOrd="0" destOrd="0" presId="urn:microsoft.com/office/officeart/2005/8/layout/hProcess9"/>
    <dgm:cxn modelId="{0BCD8EDA-82BD-4B46-A080-6CE7135F6E0E}" type="presParOf" srcId="{DF4B1994-31D1-4EA1-AD7F-C364DABEADFB}" destId="{AAD42D91-741F-4AF6-BC7E-14D6C8180542}" srcOrd="1" destOrd="0" presId="urn:microsoft.com/office/officeart/2005/8/layout/hProcess9"/>
    <dgm:cxn modelId="{7261D10C-5194-4031-9C19-91D66C9D2AF6}" type="presParOf" srcId="{AAD42D91-741F-4AF6-BC7E-14D6C8180542}" destId="{C566234B-4299-4559-9E9D-8FB27B4098B2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B1C6F1D-F86C-4349-8AC4-3E7BC860C5CC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nb-NO"/>
        </a:p>
      </dgm:t>
    </dgm:pt>
    <dgm:pt modelId="{400E8DA1-E6E2-43B1-BA86-AC78E949B9E4}">
      <dgm:prSet/>
      <dgm:spPr/>
      <dgm:t>
        <a:bodyPr/>
        <a:lstStyle/>
        <a:p>
          <a:pPr rtl="0"/>
          <a:r>
            <a:rPr lang="nb-NO" dirty="0" smtClean="0"/>
            <a:t>Moment gjennomgår resultater med ledergruppa 16.11</a:t>
          </a:r>
          <a:endParaRPr lang="nb-NO" dirty="0"/>
        </a:p>
      </dgm:t>
    </dgm:pt>
    <dgm:pt modelId="{CD360347-8055-4526-B0A0-1C9AD3124317}" type="parTrans" cxnId="{855008DF-AAAA-4096-AF04-90E78EA0D891}">
      <dgm:prSet/>
      <dgm:spPr/>
      <dgm:t>
        <a:bodyPr/>
        <a:lstStyle/>
        <a:p>
          <a:endParaRPr lang="nb-NO"/>
        </a:p>
      </dgm:t>
    </dgm:pt>
    <dgm:pt modelId="{6B99AA9C-72DE-475C-9A4C-E922C2C15CB5}" type="sibTrans" cxnId="{855008DF-AAAA-4096-AF04-90E78EA0D891}">
      <dgm:prSet/>
      <dgm:spPr/>
      <dgm:t>
        <a:bodyPr/>
        <a:lstStyle/>
        <a:p>
          <a:endParaRPr lang="nb-NO"/>
        </a:p>
      </dgm:t>
    </dgm:pt>
    <dgm:pt modelId="{E7C2B337-1283-4EC3-BEC3-34A8E8360AEC}">
      <dgm:prSet/>
      <dgm:spPr/>
      <dgm:t>
        <a:bodyPr/>
        <a:lstStyle/>
        <a:p>
          <a:pPr rtl="0"/>
          <a:r>
            <a:rPr lang="nb-NO" smtClean="0"/>
            <a:t>Moment gjennomgår resultater med mellomlederne 19.11</a:t>
          </a:r>
          <a:endParaRPr lang="nb-NO"/>
        </a:p>
      </dgm:t>
    </dgm:pt>
    <dgm:pt modelId="{D443DE7F-E7A8-4BF4-BEBD-FCC1E6DFC902}" type="parTrans" cxnId="{A3B2F470-3B39-4357-886A-E63E8AA16495}">
      <dgm:prSet/>
      <dgm:spPr/>
      <dgm:t>
        <a:bodyPr/>
        <a:lstStyle/>
        <a:p>
          <a:endParaRPr lang="nb-NO"/>
        </a:p>
      </dgm:t>
    </dgm:pt>
    <dgm:pt modelId="{C66AD611-9F1F-4E40-98C7-7047B808D43B}" type="sibTrans" cxnId="{A3B2F470-3B39-4357-886A-E63E8AA16495}">
      <dgm:prSet/>
      <dgm:spPr/>
      <dgm:t>
        <a:bodyPr/>
        <a:lstStyle/>
        <a:p>
          <a:endParaRPr lang="nb-NO"/>
        </a:p>
      </dgm:t>
    </dgm:pt>
    <dgm:pt modelId="{CE6C84DB-BFB2-4D21-A4AE-4D27DC5B69D4}">
      <dgm:prSet/>
      <dgm:spPr/>
      <dgm:t>
        <a:bodyPr/>
        <a:lstStyle/>
        <a:p>
          <a:pPr rtl="0"/>
          <a:r>
            <a:rPr lang="nb-NO" smtClean="0"/>
            <a:t>Gjennomgang av resultater og videre prosess i LAMU-møte 25.11</a:t>
          </a:r>
          <a:endParaRPr lang="nb-NO"/>
        </a:p>
      </dgm:t>
    </dgm:pt>
    <dgm:pt modelId="{87A48E2C-FFAC-4B1F-AEC6-4B87D1287E8E}" type="parTrans" cxnId="{7AB24E63-3C19-4B55-93E1-B052A45CC232}">
      <dgm:prSet/>
      <dgm:spPr/>
      <dgm:t>
        <a:bodyPr/>
        <a:lstStyle/>
        <a:p>
          <a:endParaRPr lang="nb-NO"/>
        </a:p>
      </dgm:t>
    </dgm:pt>
    <dgm:pt modelId="{A0181CA0-04FE-4B6A-9D36-7A1A4CAFCB2E}" type="sibTrans" cxnId="{7AB24E63-3C19-4B55-93E1-B052A45CC232}">
      <dgm:prSet/>
      <dgm:spPr/>
      <dgm:t>
        <a:bodyPr/>
        <a:lstStyle/>
        <a:p>
          <a:endParaRPr lang="nb-NO"/>
        </a:p>
      </dgm:t>
    </dgm:pt>
    <dgm:pt modelId="{9CCD396E-D2F1-494A-8141-646F0346988A}">
      <dgm:prSet/>
      <dgm:spPr/>
      <dgm:t>
        <a:bodyPr/>
        <a:lstStyle/>
        <a:p>
          <a:pPr rtl="0"/>
          <a:r>
            <a:rPr lang="nb-NO" smtClean="0"/>
            <a:t>Presentasjon resultater i IDF-møte, 2.12</a:t>
          </a:r>
          <a:endParaRPr lang="nb-NO"/>
        </a:p>
      </dgm:t>
    </dgm:pt>
    <dgm:pt modelId="{6369F538-3C07-4C95-8A76-64C510789844}" type="parTrans" cxnId="{98B722FD-B8DA-4837-825F-D6F001F10CBD}">
      <dgm:prSet/>
      <dgm:spPr/>
      <dgm:t>
        <a:bodyPr/>
        <a:lstStyle/>
        <a:p>
          <a:endParaRPr lang="nb-NO"/>
        </a:p>
      </dgm:t>
    </dgm:pt>
    <dgm:pt modelId="{B6F5A1A6-4082-4AAD-B9FA-35326700A3B3}" type="sibTrans" cxnId="{98B722FD-B8DA-4837-825F-D6F001F10CBD}">
      <dgm:prSet/>
      <dgm:spPr/>
      <dgm:t>
        <a:bodyPr/>
        <a:lstStyle/>
        <a:p>
          <a:endParaRPr lang="nb-NO"/>
        </a:p>
      </dgm:t>
    </dgm:pt>
    <dgm:pt modelId="{0A195B70-7816-4252-BB30-910DD70D6598}" type="pres">
      <dgm:prSet presAssocID="{DB1C6F1D-F86C-4349-8AC4-3E7BC860C5C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D751E75-DCC6-4FDA-B2C1-2CA133C1ED0B}" type="pres">
      <dgm:prSet presAssocID="{400E8DA1-E6E2-43B1-BA86-AC78E949B9E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3072E3-4082-4F42-BFA8-C00840CFBDDB}" type="pres">
      <dgm:prSet presAssocID="{6B99AA9C-72DE-475C-9A4C-E922C2C15CB5}" presName="spacer" presStyleCnt="0"/>
      <dgm:spPr/>
    </dgm:pt>
    <dgm:pt modelId="{14E9C68E-BE9E-4DB2-B20E-7FA0FD68FFB2}" type="pres">
      <dgm:prSet presAssocID="{E7C2B337-1283-4EC3-BEC3-34A8E8360AE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712D00-9D28-41DF-B429-FFF9D733842B}" type="pres">
      <dgm:prSet presAssocID="{C66AD611-9F1F-4E40-98C7-7047B808D43B}" presName="spacer" presStyleCnt="0"/>
      <dgm:spPr/>
    </dgm:pt>
    <dgm:pt modelId="{D27FE01C-50FA-44C0-B70E-3884FA00AA86}" type="pres">
      <dgm:prSet presAssocID="{CE6C84DB-BFB2-4D21-A4AE-4D27DC5B69D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776D91-8CD7-4CBB-BFEF-AB26B13407B8}" type="pres">
      <dgm:prSet presAssocID="{A0181CA0-04FE-4B6A-9D36-7A1A4CAFCB2E}" presName="spacer" presStyleCnt="0"/>
      <dgm:spPr/>
    </dgm:pt>
    <dgm:pt modelId="{78AA1D81-0EA1-4E2F-B13F-62DBB2BEB384}" type="pres">
      <dgm:prSet presAssocID="{9CCD396E-D2F1-494A-8141-646F0346988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5008DF-AAAA-4096-AF04-90E78EA0D891}" srcId="{DB1C6F1D-F86C-4349-8AC4-3E7BC860C5CC}" destId="{400E8DA1-E6E2-43B1-BA86-AC78E949B9E4}" srcOrd="0" destOrd="0" parTransId="{CD360347-8055-4526-B0A0-1C9AD3124317}" sibTransId="{6B99AA9C-72DE-475C-9A4C-E922C2C15CB5}"/>
    <dgm:cxn modelId="{44815173-60FD-4751-8E38-F7F844EF5F4E}" type="presOf" srcId="{400E8DA1-E6E2-43B1-BA86-AC78E949B9E4}" destId="{5D751E75-DCC6-4FDA-B2C1-2CA133C1ED0B}" srcOrd="0" destOrd="0" presId="urn:microsoft.com/office/officeart/2005/8/layout/vList2"/>
    <dgm:cxn modelId="{7D4B0EDF-670D-4831-8772-A4C8511B5491}" type="presOf" srcId="{CE6C84DB-BFB2-4D21-A4AE-4D27DC5B69D4}" destId="{D27FE01C-50FA-44C0-B70E-3884FA00AA86}" srcOrd="0" destOrd="0" presId="urn:microsoft.com/office/officeart/2005/8/layout/vList2"/>
    <dgm:cxn modelId="{98B722FD-B8DA-4837-825F-D6F001F10CBD}" srcId="{DB1C6F1D-F86C-4349-8AC4-3E7BC860C5CC}" destId="{9CCD396E-D2F1-494A-8141-646F0346988A}" srcOrd="3" destOrd="0" parTransId="{6369F538-3C07-4C95-8A76-64C510789844}" sibTransId="{B6F5A1A6-4082-4AAD-B9FA-35326700A3B3}"/>
    <dgm:cxn modelId="{2EE4E898-C725-4CFD-9001-46D3BFBD029F}" type="presOf" srcId="{DB1C6F1D-F86C-4349-8AC4-3E7BC860C5CC}" destId="{0A195B70-7816-4252-BB30-910DD70D6598}" srcOrd="0" destOrd="0" presId="urn:microsoft.com/office/officeart/2005/8/layout/vList2"/>
    <dgm:cxn modelId="{7AB24E63-3C19-4B55-93E1-B052A45CC232}" srcId="{DB1C6F1D-F86C-4349-8AC4-3E7BC860C5CC}" destId="{CE6C84DB-BFB2-4D21-A4AE-4D27DC5B69D4}" srcOrd="2" destOrd="0" parTransId="{87A48E2C-FFAC-4B1F-AEC6-4B87D1287E8E}" sibTransId="{A0181CA0-04FE-4B6A-9D36-7A1A4CAFCB2E}"/>
    <dgm:cxn modelId="{A3B2F470-3B39-4357-886A-E63E8AA16495}" srcId="{DB1C6F1D-F86C-4349-8AC4-3E7BC860C5CC}" destId="{E7C2B337-1283-4EC3-BEC3-34A8E8360AEC}" srcOrd="1" destOrd="0" parTransId="{D443DE7F-E7A8-4BF4-BEBD-FCC1E6DFC902}" sibTransId="{C66AD611-9F1F-4E40-98C7-7047B808D43B}"/>
    <dgm:cxn modelId="{AAA2E8E5-7CC0-4C27-9197-EAE2E51E8A97}" type="presOf" srcId="{E7C2B337-1283-4EC3-BEC3-34A8E8360AEC}" destId="{14E9C68E-BE9E-4DB2-B20E-7FA0FD68FFB2}" srcOrd="0" destOrd="0" presId="urn:microsoft.com/office/officeart/2005/8/layout/vList2"/>
    <dgm:cxn modelId="{C829157A-0CB3-4671-A8A3-6B2135ACEDB4}" type="presOf" srcId="{9CCD396E-D2F1-494A-8141-646F0346988A}" destId="{78AA1D81-0EA1-4E2F-B13F-62DBB2BEB384}" srcOrd="0" destOrd="0" presId="urn:microsoft.com/office/officeart/2005/8/layout/vList2"/>
    <dgm:cxn modelId="{C009BE25-AA07-4EB0-9F53-832A2B9A8495}" type="presParOf" srcId="{0A195B70-7816-4252-BB30-910DD70D6598}" destId="{5D751E75-DCC6-4FDA-B2C1-2CA133C1ED0B}" srcOrd="0" destOrd="0" presId="urn:microsoft.com/office/officeart/2005/8/layout/vList2"/>
    <dgm:cxn modelId="{F94CA98A-E066-427C-9F20-756508752306}" type="presParOf" srcId="{0A195B70-7816-4252-BB30-910DD70D6598}" destId="{C03072E3-4082-4F42-BFA8-C00840CFBDDB}" srcOrd="1" destOrd="0" presId="urn:microsoft.com/office/officeart/2005/8/layout/vList2"/>
    <dgm:cxn modelId="{AB03427E-3534-401D-99F4-3D64B1904CA5}" type="presParOf" srcId="{0A195B70-7816-4252-BB30-910DD70D6598}" destId="{14E9C68E-BE9E-4DB2-B20E-7FA0FD68FFB2}" srcOrd="2" destOrd="0" presId="urn:microsoft.com/office/officeart/2005/8/layout/vList2"/>
    <dgm:cxn modelId="{B0DC4943-63B4-497A-9A91-2696F833AF21}" type="presParOf" srcId="{0A195B70-7816-4252-BB30-910DD70D6598}" destId="{CE712D00-9D28-41DF-B429-FFF9D733842B}" srcOrd="3" destOrd="0" presId="urn:microsoft.com/office/officeart/2005/8/layout/vList2"/>
    <dgm:cxn modelId="{EE4AC276-A398-4DE9-926B-6EA31369A4BE}" type="presParOf" srcId="{0A195B70-7816-4252-BB30-910DD70D6598}" destId="{D27FE01C-50FA-44C0-B70E-3884FA00AA86}" srcOrd="4" destOrd="0" presId="urn:microsoft.com/office/officeart/2005/8/layout/vList2"/>
    <dgm:cxn modelId="{8D9A6B2A-FE6E-4981-8CDF-12D87679CFDA}" type="presParOf" srcId="{0A195B70-7816-4252-BB30-910DD70D6598}" destId="{3D776D91-8CD7-4CBB-BFEF-AB26B13407B8}" srcOrd="5" destOrd="0" presId="urn:microsoft.com/office/officeart/2005/8/layout/vList2"/>
    <dgm:cxn modelId="{D5600D13-7E4A-4A85-B167-A85460E410EC}" type="presParOf" srcId="{0A195B70-7816-4252-BB30-910DD70D6598}" destId="{78AA1D81-0EA1-4E2F-B13F-62DBB2BEB38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6FFE403-9090-43AC-B142-762E398F732A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nb-NO"/>
        </a:p>
      </dgm:t>
    </dgm:pt>
    <dgm:pt modelId="{18E55434-9E9C-4810-95CF-623C5B5A3B22}">
      <dgm:prSet/>
      <dgm:spPr/>
      <dgm:t>
        <a:bodyPr/>
        <a:lstStyle/>
        <a:p>
          <a:pPr rtl="0"/>
          <a:r>
            <a:rPr lang="nb-NO" dirty="0" smtClean="0"/>
            <a:t>Oppstartsmøte med Moment 19.10</a:t>
          </a:r>
          <a:endParaRPr lang="nb-NO" dirty="0"/>
        </a:p>
      </dgm:t>
    </dgm:pt>
    <dgm:pt modelId="{ECC5AB3C-23E1-4000-B58D-E80E2887D61E}" type="parTrans" cxnId="{27EEFB3B-BF30-4669-B89B-A848CBDB4697}">
      <dgm:prSet/>
      <dgm:spPr/>
      <dgm:t>
        <a:bodyPr/>
        <a:lstStyle/>
        <a:p>
          <a:endParaRPr lang="nb-NO"/>
        </a:p>
      </dgm:t>
    </dgm:pt>
    <dgm:pt modelId="{4C902C62-C648-41A8-A922-59EE9A7E82E8}" type="sibTrans" cxnId="{27EEFB3B-BF30-4669-B89B-A848CBDB4697}">
      <dgm:prSet/>
      <dgm:spPr/>
      <dgm:t>
        <a:bodyPr/>
        <a:lstStyle/>
        <a:p>
          <a:endParaRPr lang="nb-NO"/>
        </a:p>
      </dgm:t>
    </dgm:pt>
    <dgm:pt modelId="{AC2F1BED-4DE8-4975-9195-AFCA86E3429C}">
      <dgm:prSet/>
      <dgm:spPr/>
      <dgm:t>
        <a:bodyPr/>
        <a:lstStyle/>
        <a:p>
          <a:pPr rtl="0"/>
          <a:r>
            <a:rPr lang="nb-NO" dirty="0" smtClean="0"/>
            <a:t>Gjennomgang i mellomledermøte 20.10</a:t>
          </a:r>
          <a:endParaRPr lang="nb-NO" dirty="0"/>
        </a:p>
      </dgm:t>
    </dgm:pt>
    <dgm:pt modelId="{3EB39A94-C467-4D68-A63A-6846F25466F5}" type="parTrans" cxnId="{FBAB3EC6-B925-4748-B09B-62EFF9DD9923}">
      <dgm:prSet/>
      <dgm:spPr/>
      <dgm:t>
        <a:bodyPr/>
        <a:lstStyle/>
        <a:p>
          <a:endParaRPr lang="nb-NO"/>
        </a:p>
      </dgm:t>
    </dgm:pt>
    <dgm:pt modelId="{C6EA0557-5536-418D-8C55-D083D1B473C5}" type="sibTrans" cxnId="{FBAB3EC6-B925-4748-B09B-62EFF9DD9923}">
      <dgm:prSet/>
      <dgm:spPr/>
      <dgm:t>
        <a:bodyPr/>
        <a:lstStyle/>
        <a:p>
          <a:endParaRPr lang="nb-NO"/>
        </a:p>
      </dgm:t>
    </dgm:pt>
    <dgm:pt modelId="{CBE5EBEC-A9DF-411F-92A8-70F556581B55}">
      <dgm:prSet/>
      <dgm:spPr/>
      <dgm:t>
        <a:bodyPr/>
        <a:lstStyle/>
        <a:p>
          <a:pPr rtl="0"/>
          <a:r>
            <a:rPr lang="nb-NO" smtClean="0"/>
            <a:t>Informasjon til IDF per e-post 22.10</a:t>
          </a:r>
          <a:endParaRPr lang="nb-NO"/>
        </a:p>
      </dgm:t>
    </dgm:pt>
    <dgm:pt modelId="{2517DCBF-2E8D-43B7-A585-27F2FD7ABF89}" type="parTrans" cxnId="{B4BA0FA9-8A68-42DE-9D44-B1A7411E59E9}">
      <dgm:prSet/>
      <dgm:spPr/>
      <dgm:t>
        <a:bodyPr/>
        <a:lstStyle/>
        <a:p>
          <a:endParaRPr lang="nb-NO"/>
        </a:p>
      </dgm:t>
    </dgm:pt>
    <dgm:pt modelId="{C0887CA2-FD21-4463-A046-6BA099B810BA}" type="sibTrans" cxnId="{B4BA0FA9-8A68-42DE-9D44-B1A7411E59E9}">
      <dgm:prSet/>
      <dgm:spPr/>
      <dgm:t>
        <a:bodyPr/>
        <a:lstStyle/>
        <a:p>
          <a:endParaRPr lang="nb-NO"/>
        </a:p>
      </dgm:t>
    </dgm:pt>
    <dgm:pt modelId="{6F087C29-7EC0-409E-AFE6-357EC893F862}">
      <dgm:prSet/>
      <dgm:spPr/>
      <dgm:t>
        <a:bodyPr/>
        <a:lstStyle/>
        <a:p>
          <a:pPr rtl="0"/>
          <a:r>
            <a:rPr lang="nb-NO" dirty="0" smtClean="0"/>
            <a:t>Bibliotekdirektøren sender ut informasjon om undersøkelsen til alle ansatte per e-post 26.10</a:t>
          </a:r>
          <a:endParaRPr lang="nb-NO" dirty="0"/>
        </a:p>
      </dgm:t>
    </dgm:pt>
    <dgm:pt modelId="{27991257-8FE2-45C4-82A8-7BCAC56C64E4}" type="parTrans" cxnId="{6D3429B3-1C64-4061-A15B-833E0FEE4F2E}">
      <dgm:prSet/>
      <dgm:spPr/>
      <dgm:t>
        <a:bodyPr/>
        <a:lstStyle/>
        <a:p>
          <a:endParaRPr lang="nb-NO"/>
        </a:p>
      </dgm:t>
    </dgm:pt>
    <dgm:pt modelId="{4667E9BA-2360-488D-9FD6-7590D5DA9BBF}" type="sibTrans" cxnId="{6D3429B3-1C64-4061-A15B-833E0FEE4F2E}">
      <dgm:prSet/>
      <dgm:spPr/>
      <dgm:t>
        <a:bodyPr/>
        <a:lstStyle/>
        <a:p>
          <a:endParaRPr lang="nb-NO"/>
        </a:p>
      </dgm:t>
    </dgm:pt>
    <dgm:pt modelId="{EBBAF30E-DB72-4A24-ABA6-3AEE17C9BF0F}">
      <dgm:prSet/>
      <dgm:spPr/>
      <dgm:t>
        <a:bodyPr/>
        <a:lstStyle/>
        <a:p>
          <a:pPr rtl="0"/>
          <a:r>
            <a:rPr lang="nb-NO" dirty="0" smtClean="0"/>
            <a:t>Lederspalte om undersøkelsen 26.10</a:t>
          </a:r>
          <a:endParaRPr lang="nb-NO" dirty="0"/>
        </a:p>
      </dgm:t>
    </dgm:pt>
    <dgm:pt modelId="{50E8ED9E-C87C-488D-A012-3E05C235C1AC}" type="parTrans" cxnId="{C55AC5B3-1894-4296-B438-4D8FCEAA7A24}">
      <dgm:prSet/>
      <dgm:spPr/>
      <dgm:t>
        <a:bodyPr/>
        <a:lstStyle/>
        <a:p>
          <a:endParaRPr lang="nb-NO"/>
        </a:p>
      </dgm:t>
    </dgm:pt>
    <dgm:pt modelId="{64C3ADB7-F30F-4AF9-8BE5-EFAF6147E455}" type="sibTrans" cxnId="{C55AC5B3-1894-4296-B438-4D8FCEAA7A24}">
      <dgm:prSet/>
      <dgm:spPr/>
      <dgm:t>
        <a:bodyPr/>
        <a:lstStyle/>
        <a:p>
          <a:endParaRPr lang="nb-NO"/>
        </a:p>
      </dgm:t>
    </dgm:pt>
    <dgm:pt modelId="{1051E68D-9881-4FF7-9359-F6DB8CB226D2}" type="pres">
      <dgm:prSet presAssocID="{C6FFE403-9090-43AC-B142-762E398F732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DC2B39-C844-4276-B719-6A3F8E3FD350}" type="pres">
      <dgm:prSet presAssocID="{18E55434-9E9C-4810-95CF-623C5B5A3B22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258B95-2FD5-42F9-A889-22D8637AD006}" type="pres">
      <dgm:prSet presAssocID="{4C902C62-C648-41A8-A922-59EE9A7E82E8}" presName="spacer" presStyleCnt="0"/>
      <dgm:spPr/>
    </dgm:pt>
    <dgm:pt modelId="{B3D6891C-5635-4870-B548-7B2F7ED89DE0}" type="pres">
      <dgm:prSet presAssocID="{AC2F1BED-4DE8-4975-9195-AFCA86E3429C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89C926-CB62-4E8F-AE5D-574DD997F93F}" type="pres">
      <dgm:prSet presAssocID="{C6EA0557-5536-418D-8C55-D083D1B473C5}" presName="spacer" presStyleCnt="0"/>
      <dgm:spPr/>
    </dgm:pt>
    <dgm:pt modelId="{06DA12D1-D4CA-40D9-98BC-7E02F12AF6EB}" type="pres">
      <dgm:prSet presAssocID="{CBE5EBEC-A9DF-411F-92A8-70F556581B5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A92AFC-0680-4B31-982D-4AA4602A1880}" type="pres">
      <dgm:prSet presAssocID="{C0887CA2-FD21-4463-A046-6BA099B810BA}" presName="spacer" presStyleCnt="0"/>
      <dgm:spPr/>
    </dgm:pt>
    <dgm:pt modelId="{770D739B-E894-46BB-A555-B74DE9C8CBC9}" type="pres">
      <dgm:prSet presAssocID="{6F087C29-7EC0-409E-AFE6-357EC893F862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F9ACD244-E7F7-4BDB-BD10-DFE4E9ABD740}" type="pres">
      <dgm:prSet presAssocID="{4667E9BA-2360-488D-9FD6-7590D5DA9BBF}" presName="spacer" presStyleCnt="0"/>
      <dgm:spPr/>
    </dgm:pt>
    <dgm:pt modelId="{D7337014-FA3D-495A-9A37-8A7F2813F75F}" type="pres">
      <dgm:prSet presAssocID="{EBBAF30E-DB72-4A24-ABA6-3AEE17C9BF0F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25BCE7B2-1AFC-42C5-94D3-6426744A29F5}" type="presOf" srcId="{6F087C29-7EC0-409E-AFE6-357EC893F862}" destId="{770D739B-E894-46BB-A555-B74DE9C8CBC9}" srcOrd="0" destOrd="0" presId="urn:microsoft.com/office/officeart/2005/8/layout/vList2"/>
    <dgm:cxn modelId="{B4BA0FA9-8A68-42DE-9D44-B1A7411E59E9}" srcId="{C6FFE403-9090-43AC-B142-762E398F732A}" destId="{CBE5EBEC-A9DF-411F-92A8-70F556581B55}" srcOrd="2" destOrd="0" parTransId="{2517DCBF-2E8D-43B7-A585-27F2FD7ABF89}" sibTransId="{C0887CA2-FD21-4463-A046-6BA099B810BA}"/>
    <dgm:cxn modelId="{82069223-153E-4F94-803C-605AB9CB79FE}" type="presOf" srcId="{C6FFE403-9090-43AC-B142-762E398F732A}" destId="{1051E68D-9881-4FF7-9359-F6DB8CB226D2}" srcOrd="0" destOrd="0" presId="urn:microsoft.com/office/officeart/2005/8/layout/vList2"/>
    <dgm:cxn modelId="{AE00D5CF-21D0-47FC-A96B-3637057FDBE3}" type="presOf" srcId="{CBE5EBEC-A9DF-411F-92A8-70F556581B55}" destId="{06DA12D1-D4CA-40D9-98BC-7E02F12AF6EB}" srcOrd="0" destOrd="0" presId="urn:microsoft.com/office/officeart/2005/8/layout/vList2"/>
    <dgm:cxn modelId="{27EEFB3B-BF30-4669-B89B-A848CBDB4697}" srcId="{C6FFE403-9090-43AC-B142-762E398F732A}" destId="{18E55434-9E9C-4810-95CF-623C5B5A3B22}" srcOrd="0" destOrd="0" parTransId="{ECC5AB3C-23E1-4000-B58D-E80E2887D61E}" sibTransId="{4C902C62-C648-41A8-A922-59EE9A7E82E8}"/>
    <dgm:cxn modelId="{BDBD8842-1BEA-4D36-85B5-79307A7623E8}" type="presOf" srcId="{EBBAF30E-DB72-4A24-ABA6-3AEE17C9BF0F}" destId="{D7337014-FA3D-495A-9A37-8A7F2813F75F}" srcOrd="0" destOrd="0" presId="urn:microsoft.com/office/officeart/2005/8/layout/vList2"/>
    <dgm:cxn modelId="{C55AC5B3-1894-4296-B438-4D8FCEAA7A24}" srcId="{C6FFE403-9090-43AC-B142-762E398F732A}" destId="{EBBAF30E-DB72-4A24-ABA6-3AEE17C9BF0F}" srcOrd="4" destOrd="0" parTransId="{50E8ED9E-C87C-488D-A012-3E05C235C1AC}" sibTransId="{64C3ADB7-F30F-4AF9-8BE5-EFAF6147E455}"/>
    <dgm:cxn modelId="{9BFDBF00-A00D-411C-98EE-6BABB9E03A67}" type="presOf" srcId="{AC2F1BED-4DE8-4975-9195-AFCA86E3429C}" destId="{B3D6891C-5635-4870-B548-7B2F7ED89DE0}" srcOrd="0" destOrd="0" presId="urn:microsoft.com/office/officeart/2005/8/layout/vList2"/>
    <dgm:cxn modelId="{6D3429B3-1C64-4061-A15B-833E0FEE4F2E}" srcId="{C6FFE403-9090-43AC-B142-762E398F732A}" destId="{6F087C29-7EC0-409E-AFE6-357EC893F862}" srcOrd="3" destOrd="0" parTransId="{27991257-8FE2-45C4-82A8-7BCAC56C64E4}" sibTransId="{4667E9BA-2360-488D-9FD6-7590D5DA9BBF}"/>
    <dgm:cxn modelId="{1FE5BC2F-9BA7-4373-B975-46A25E53FC0C}" type="presOf" srcId="{18E55434-9E9C-4810-95CF-623C5B5A3B22}" destId="{67DC2B39-C844-4276-B719-6A3F8E3FD350}" srcOrd="0" destOrd="0" presId="urn:microsoft.com/office/officeart/2005/8/layout/vList2"/>
    <dgm:cxn modelId="{FBAB3EC6-B925-4748-B09B-62EFF9DD9923}" srcId="{C6FFE403-9090-43AC-B142-762E398F732A}" destId="{AC2F1BED-4DE8-4975-9195-AFCA86E3429C}" srcOrd="1" destOrd="0" parTransId="{3EB39A94-C467-4D68-A63A-6846F25466F5}" sibTransId="{C6EA0557-5536-418D-8C55-D083D1B473C5}"/>
    <dgm:cxn modelId="{CD4A1845-0E63-4102-A346-EC6DC8A359FD}" type="presParOf" srcId="{1051E68D-9881-4FF7-9359-F6DB8CB226D2}" destId="{67DC2B39-C844-4276-B719-6A3F8E3FD350}" srcOrd="0" destOrd="0" presId="urn:microsoft.com/office/officeart/2005/8/layout/vList2"/>
    <dgm:cxn modelId="{515A6E6B-BE54-4863-AB47-54B4522658F0}" type="presParOf" srcId="{1051E68D-9881-4FF7-9359-F6DB8CB226D2}" destId="{4A258B95-2FD5-42F9-A889-22D8637AD006}" srcOrd="1" destOrd="0" presId="urn:microsoft.com/office/officeart/2005/8/layout/vList2"/>
    <dgm:cxn modelId="{4F3D002A-CE7B-449F-ABDC-A13E69DEC79A}" type="presParOf" srcId="{1051E68D-9881-4FF7-9359-F6DB8CB226D2}" destId="{B3D6891C-5635-4870-B548-7B2F7ED89DE0}" srcOrd="2" destOrd="0" presId="urn:microsoft.com/office/officeart/2005/8/layout/vList2"/>
    <dgm:cxn modelId="{7706C76D-CDD8-40E5-94F4-A5BBBB54F6D4}" type="presParOf" srcId="{1051E68D-9881-4FF7-9359-F6DB8CB226D2}" destId="{7489C926-CB62-4E8F-AE5D-574DD997F93F}" srcOrd="3" destOrd="0" presId="urn:microsoft.com/office/officeart/2005/8/layout/vList2"/>
    <dgm:cxn modelId="{7670C858-E945-47BE-AB73-17E31518BED4}" type="presParOf" srcId="{1051E68D-9881-4FF7-9359-F6DB8CB226D2}" destId="{06DA12D1-D4CA-40D9-98BC-7E02F12AF6EB}" srcOrd="4" destOrd="0" presId="urn:microsoft.com/office/officeart/2005/8/layout/vList2"/>
    <dgm:cxn modelId="{7E5BA5E4-A965-4C63-839F-4095E75207E1}" type="presParOf" srcId="{1051E68D-9881-4FF7-9359-F6DB8CB226D2}" destId="{03A92AFC-0680-4B31-982D-4AA4602A1880}" srcOrd="5" destOrd="0" presId="urn:microsoft.com/office/officeart/2005/8/layout/vList2"/>
    <dgm:cxn modelId="{F7ACDE6C-59A8-44C8-9B96-68A6925A7F69}" type="presParOf" srcId="{1051E68D-9881-4FF7-9359-F6DB8CB226D2}" destId="{770D739B-E894-46BB-A555-B74DE9C8CBC9}" srcOrd="6" destOrd="0" presId="urn:microsoft.com/office/officeart/2005/8/layout/vList2"/>
    <dgm:cxn modelId="{CD6C3EEB-B892-4528-8BDF-1AA0AF2AD6E3}" type="presParOf" srcId="{1051E68D-9881-4FF7-9359-F6DB8CB226D2}" destId="{F9ACD244-E7F7-4BDB-BD10-DFE4E9ABD740}" srcOrd="7" destOrd="0" presId="urn:microsoft.com/office/officeart/2005/8/layout/vList2"/>
    <dgm:cxn modelId="{6074DE4D-B173-4123-B60F-92ECF2CA2D72}" type="presParOf" srcId="{1051E68D-9881-4FF7-9359-F6DB8CB226D2}" destId="{D7337014-FA3D-495A-9A37-8A7F2813F75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501CFAA-0E1C-4371-8D28-D3A395A7BD85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nb-NO"/>
        </a:p>
      </dgm:t>
    </dgm:pt>
    <dgm:pt modelId="{4163890B-BC67-44F5-ACCF-9FA2BB5820A2}">
      <dgm:prSet/>
      <dgm:spPr/>
      <dgm:t>
        <a:bodyPr/>
        <a:lstStyle/>
        <a:p>
          <a:pPr rtl="0"/>
          <a:r>
            <a:rPr lang="nb-NO" dirty="0" smtClean="0"/>
            <a:t>Tilbakemeldingsmøter: </a:t>
          </a:r>
          <a:br>
            <a:rPr lang="nb-NO" dirty="0" smtClean="0"/>
          </a:br>
          <a:r>
            <a:rPr lang="nb-NO" dirty="0" err="1" smtClean="0"/>
            <a:t>SamDig</a:t>
          </a:r>
          <a:r>
            <a:rPr lang="nb-NO" dirty="0" smtClean="0"/>
            <a:t> 3.12</a:t>
          </a:r>
          <a:br>
            <a:rPr lang="nb-NO" dirty="0" smtClean="0"/>
          </a:br>
          <a:r>
            <a:rPr lang="nb-NO" dirty="0" err="1" smtClean="0"/>
            <a:t>HumSam</a:t>
          </a:r>
          <a:r>
            <a:rPr lang="nb-NO" dirty="0" smtClean="0"/>
            <a:t> 3.12</a:t>
          </a:r>
          <a:br>
            <a:rPr lang="nb-NO" dirty="0" smtClean="0"/>
          </a:br>
          <a:r>
            <a:rPr lang="nb-NO" dirty="0" err="1" smtClean="0"/>
            <a:t>MedNat</a:t>
          </a:r>
          <a:r>
            <a:rPr lang="nb-NO" dirty="0" smtClean="0"/>
            <a:t> 6.12</a:t>
          </a:r>
          <a:br>
            <a:rPr lang="nb-NO" dirty="0" smtClean="0"/>
          </a:br>
          <a:r>
            <a:rPr lang="nb-NO" dirty="0" smtClean="0"/>
            <a:t>Stab 6.12</a:t>
          </a:r>
          <a:br>
            <a:rPr lang="nb-NO" dirty="0" smtClean="0"/>
          </a:br>
          <a:r>
            <a:rPr lang="nb-NO" dirty="0" smtClean="0"/>
            <a:t>Studentvakter 7.12 </a:t>
          </a:r>
          <a:br>
            <a:rPr lang="nb-NO" dirty="0" smtClean="0"/>
          </a:br>
          <a:r>
            <a:rPr lang="nb-NO" dirty="0" smtClean="0"/>
            <a:t>Juridisk 7.12</a:t>
          </a:r>
          <a:endParaRPr lang="nb-NO" dirty="0"/>
        </a:p>
      </dgm:t>
    </dgm:pt>
    <dgm:pt modelId="{9FB58E6B-1A3C-4303-AC5F-8601E703F707}" type="parTrans" cxnId="{7486ED03-ACA5-4B38-8F87-5CA9AACBDC97}">
      <dgm:prSet/>
      <dgm:spPr/>
      <dgm:t>
        <a:bodyPr/>
        <a:lstStyle/>
        <a:p>
          <a:endParaRPr lang="nb-NO"/>
        </a:p>
      </dgm:t>
    </dgm:pt>
    <dgm:pt modelId="{4CF3B530-DD4C-48B3-BB73-73E0A68A2708}" type="sibTrans" cxnId="{7486ED03-ACA5-4B38-8F87-5CA9AACBDC97}">
      <dgm:prSet/>
      <dgm:spPr/>
      <dgm:t>
        <a:bodyPr/>
        <a:lstStyle/>
        <a:p>
          <a:endParaRPr lang="nb-NO"/>
        </a:p>
      </dgm:t>
    </dgm:pt>
    <dgm:pt modelId="{7D8FF95B-07A4-466D-B743-F42BB8ED287E}">
      <dgm:prSet/>
      <dgm:spPr/>
      <dgm:t>
        <a:bodyPr/>
        <a:lstStyle/>
        <a:p>
          <a:pPr rtl="0"/>
          <a:r>
            <a:rPr lang="nb-NO" dirty="0" smtClean="0"/>
            <a:t>Nærmeste leder følger opp fokusområder og tiltak fra tilbakemeldingsmøtene, ev. videre oppfølging i januar</a:t>
          </a:r>
          <a:endParaRPr lang="nb-NO" dirty="0"/>
        </a:p>
      </dgm:t>
    </dgm:pt>
    <dgm:pt modelId="{BCB27F49-6764-4622-B233-2E865E5CB91E}" type="parTrans" cxnId="{2695CF74-2853-4E77-B63A-2ABF6CA9F121}">
      <dgm:prSet/>
      <dgm:spPr/>
      <dgm:t>
        <a:bodyPr/>
        <a:lstStyle/>
        <a:p>
          <a:endParaRPr lang="nb-NO"/>
        </a:p>
      </dgm:t>
    </dgm:pt>
    <dgm:pt modelId="{39927967-A7DA-46E0-A77F-12659B0C62FF}" type="sibTrans" cxnId="{2695CF74-2853-4E77-B63A-2ABF6CA9F121}">
      <dgm:prSet/>
      <dgm:spPr/>
      <dgm:t>
        <a:bodyPr/>
        <a:lstStyle/>
        <a:p>
          <a:endParaRPr lang="nb-NO"/>
        </a:p>
      </dgm:t>
    </dgm:pt>
    <dgm:pt modelId="{6793BCD4-8E08-4A12-916A-F653DCF1970F}" type="pres">
      <dgm:prSet presAssocID="{8501CFAA-0E1C-4371-8D28-D3A395A7BD8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AB6C93-D3A4-4B49-A3E5-CD3348A95E59}" type="pres">
      <dgm:prSet presAssocID="{4163890B-BC67-44F5-ACCF-9FA2BB5820A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0B065C7-6615-4EF0-9AA6-27123F5EC3AD}" type="pres">
      <dgm:prSet presAssocID="{4CF3B530-DD4C-48B3-BB73-73E0A68A2708}" presName="spacer" presStyleCnt="0"/>
      <dgm:spPr/>
    </dgm:pt>
    <dgm:pt modelId="{E41E6961-949B-4F99-9981-D60D4E4E0499}" type="pres">
      <dgm:prSet presAssocID="{7D8FF95B-07A4-466D-B743-F42BB8ED287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690671C2-A6C8-4AC0-A479-8826A56F0AFE}" type="presOf" srcId="{4163890B-BC67-44F5-ACCF-9FA2BB5820A2}" destId="{B2AB6C93-D3A4-4B49-A3E5-CD3348A95E59}" srcOrd="0" destOrd="0" presId="urn:microsoft.com/office/officeart/2005/8/layout/vList2"/>
    <dgm:cxn modelId="{7486ED03-ACA5-4B38-8F87-5CA9AACBDC97}" srcId="{8501CFAA-0E1C-4371-8D28-D3A395A7BD85}" destId="{4163890B-BC67-44F5-ACCF-9FA2BB5820A2}" srcOrd="0" destOrd="0" parTransId="{9FB58E6B-1A3C-4303-AC5F-8601E703F707}" sibTransId="{4CF3B530-DD4C-48B3-BB73-73E0A68A2708}"/>
    <dgm:cxn modelId="{32E8CE04-A8E4-4C7F-B822-B6729C8638BC}" type="presOf" srcId="{7D8FF95B-07A4-466D-B743-F42BB8ED287E}" destId="{E41E6961-949B-4F99-9981-D60D4E4E0499}" srcOrd="0" destOrd="0" presId="urn:microsoft.com/office/officeart/2005/8/layout/vList2"/>
    <dgm:cxn modelId="{883C4314-24C5-4584-B810-27C7F9806AEE}" type="presOf" srcId="{8501CFAA-0E1C-4371-8D28-D3A395A7BD85}" destId="{6793BCD4-8E08-4A12-916A-F653DCF1970F}" srcOrd="0" destOrd="0" presId="urn:microsoft.com/office/officeart/2005/8/layout/vList2"/>
    <dgm:cxn modelId="{2695CF74-2853-4E77-B63A-2ABF6CA9F121}" srcId="{8501CFAA-0E1C-4371-8D28-D3A395A7BD85}" destId="{7D8FF95B-07A4-466D-B743-F42BB8ED287E}" srcOrd="1" destOrd="0" parTransId="{BCB27F49-6764-4622-B233-2E865E5CB91E}" sibTransId="{39927967-A7DA-46E0-A77F-12659B0C62FF}"/>
    <dgm:cxn modelId="{1C43399C-1DA5-4A57-9324-836BE95F2B38}" type="presParOf" srcId="{6793BCD4-8E08-4A12-916A-F653DCF1970F}" destId="{B2AB6C93-D3A4-4B49-A3E5-CD3348A95E59}" srcOrd="0" destOrd="0" presId="urn:microsoft.com/office/officeart/2005/8/layout/vList2"/>
    <dgm:cxn modelId="{92519DFA-B794-4414-B47E-2A5E93E0DEC1}" type="presParOf" srcId="{6793BCD4-8E08-4A12-916A-F653DCF1970F}" destId="{10B065C7-6615-4EF0-9AA6-27123F5EC3AD}" srcOrd="1" destOrd="0" presId="urn:microsoft.com/office/officeart/2005/8/layout/vList2"/>
    <dgm:cxn modelId="{6FDF381D-AD77-4E35-92DD-8F5FDAC802F4}" type="presParOf" srcId="{6793BCD4-8E08-4A12-916A-F653DCF1970F}" destId="{E41E6961-949B-4F99-9981-D60D4E4E049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04DC3D-7CA6-4AA6-8317-B1ACB41FF30B}">
      <dsp:nvSpPr>
        <dsp:cNvPr id="0" name=""/>
        <dsp:cNvSpPr/>
      </dsp:nvSpPr>
      <dsp:spPr>
        <a:xfrm>
          <a:off x="202778" y="0"/>
          <a:ext cx="2298156" cy="9413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E28CF9-D7BA-44D5-A687-A0231118A8ED}">
      <dsp:nvSpPr>
        <dsp:cNvPr id="0" name=""/>
        <dsp:cNvSpPr/>
      </dsp:nvSpPr>
      <dsp:spPr>
        <a:xfrm>
          <a:off x="59143" y="282410"/>
          <a:ext cx="2585425" cy="376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/>
            <a:t>Forberedelse (uke 42-43)</a:t>
          </a:r>
          <a:endParaRPr lang="nb-NO" sz="1600" kern="1200"/>
        </a:p>
      </dsp:txBody>
      <dsp:txXfrm>
        <a:off x="77524" y="300791"/>
        <a:ext cx="2548663" cy="3397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83A587-AEA0-4BA9-BB9B-E13C20CE64C6}">
      <dsp:nvSpPr>
        <dsp:cNvPr id="0" name=""/>
        <dsp:cNvSpPr/>
      </dsp:nvSpPr>
      <dsp:spPr>
        <a:xfrm>
          <a:off x="202778" y="0"/>
          <a:ext cx="2298156" cy="9413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494C2B-9A95-4A98-8587-B8C8D5FD23A1}">
      <dsp:nvSpPr>
        <dsp:cNvPr id="0" name=""/>
        <dsp:cNvSpPr/>
      </dsp:nvSpPr>
      <dsp:spPr>
        <a:xfrm>
          <a:off x="59143" y="282410"/>
          <a:ext cx="2585425" cy="376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b="1" kern="1200"/>
            <a:t>Gjennomføring (uke 44-45)</a:t>
          </a:r>
          <a:endParaRPr lang="nb-NO" sz="1500" kern="1200"/>
        </a:p>
      </dsp:txBody>
      <dsp:txXfrm>
        <a:off x="77524" y="300791"/>
        <a:ext cx="2548663" cy="3397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F7D35E-5810-49B6-B77D-4CE1A21FEC56}">
      <dsp:nvSpPr>
        <dsp:cNvPr id="0" name=""/>
        <dsp:cNvSpPr/>
      </dsp:nvSpPr>
      <dsp:spPr>
        <a:xfrm>
          <a:off x="0" y="36207"/>
          <a:ext cx="2703713" cy="7897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kern="1200"/>
            <a:t>Moment sender ut undersøkelsen til alle ansatte 1. november</a:t>
          </a:r>
        </a:p>
      </dsp:txBody>
      <dsp:txXfrm>
        <a:off x="38552" y="74759"/>
        <a:ext cx="2626609" cy="712646"/>
      </dsp:txXfrm>
    </dsp:sp>
    <dsp:sp modelId="{B9E21E8D-FBA4-42C0-BBBD-87D35153E77C}">
      <dsp:nvSpPr>
        <dsp:cNvPr id="0" name=""/>
        <dsp:cNvSpPr/>
      </dsp:nvSpPr>
      <dsp:spPr>
        <a:xfrm>
          <a:off x="0" y="869157"/>
          <a:ext cx="2703713" cy="7897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kern="1200" dirty="0" smtClean="0"/>
            <a:t>10 </a:t>
          </a:r>
          <a:r>
            <a:rPr lang="nb-NO" sz="1500" kern="1200" dirty="0"/>
            <a:t>dager </a:t>
          </a:r>
          <a:r>
            <a:rPr lang="nb-NO" sz="1500" kern="1200" dirty="0" smtClean="0"/>
            <a:t>svarfrist + forlenget frist til 15.11</a:t>
          </a:r>
          <a:endParaRPr lang="nb-NO" sz="1500" kern="1200" dirty="0"/>
        </a:p>
      </dsp:txBody>
      <dsp:txXfrm>
        <a:off x="38552" y="907709"/>
        <a:ext cx="2626609" cy="712646"/>
      </dsp:txXfrm>
    </dsp:sp>
    <dsp:sp modelId="{46CDD097-112A-4A03-88EF-91300DEAD24C}">
      <dsp:nvSpPr>
        <dsp:cNvPr id="0" name=""/>
        <dsp:cNvSpPr/>
      </dsp:nvSpPr>
      <dsp:spPr>
        <a:xfrm>
          <a:off x="0" y="1702107"/>
          <a:ext cx="2703713" cy="7897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kern="1200" dirty="0"/>
            <a:t>Påminnelser underveis fra </a:t>
          </a:r>
          <a:r>
            <a:rPr lang="nb-NO" sz="1500" kern="1200" dirty="0" smtClean="0"/>
            <a:t>Moment til de som ikke har svart</a:t>
          </a:r>
          <a:endParaRPr lang="nb-NO" sz="1500" kern="1200" dirty="0"/>
        </a:p>
      </dsp:txBody>
      <dsp:txXfrm>
        <a:off x="38552" y="1740659"/>
        <a:ext cx="2626609" cy="712646"/>
      </dsp:txXfrm>
    </dsp:sp>
    <dsp:sp modelId="{7C19BAEA-AF5D-4981-BB72-E3EFBAE904AB}">
      <dsp:nvSpPr>
        <dsp:cNvPr id="0" name=""/>
        <dsp:cNvSpPr/>
      </dsp:nvSpPr>
      <dsp:spPr>
        <a:xfrm>
          <a:off x="0" y="2535057"/>
          <a:ext cx="2703713" cy="7897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kern="1200" dirty="0"/>
            <a:t>Muntlige påminnelser fra nærmeste leder	</a:t>
          </a:r>
        </a:p>
      </dsp:txBody>
      <dsp:txXfrm>
        <a:off x="38552" y="2573609"/>
        <a:ext cx="2626609" cy="7126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751C3A-B8DC-424E-9D96-479E8B63B906}">
      <dsp:nvSpPr>
        <dsp:cNvPr id="0" name=""/>
        <dsp:cNvSpPr/>
      </dsp:nvSpPr>
      <dsp:spPr>
        <a:xfrm>
          <a:off x="217661" y="0"/>
          <a:ext cx="2466832" cy="9413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220723-2C2D-4671-8421-A19E3857123F}">
      <dsp:nvSpPr>
        <dsp:cNvPr id="0" name=""/>
        <dsp:cNvSpPr/>
      </dsp:nvSpPr>
      <dsp:spPr>
        <a:xfrm>
          <a:off x="31742" y="282410"/>
          <a:ext cx="2838671" cy="3765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b="1" kern="1200" dirty="0"/>
            <a:t>Resultatgjennomgang (</a:t>
          </a:r>
          <a:r>
            <a:rPr lang="nb-NO" sz="1500" b="1" kern="1200" dirty="0" smtClean="0"/>
            <a:t>46-48)</a:t>
          </a:r>
          <a:endParaRPr lang="nb-NO" sz="1500" kern="1200" dirty="0"/>
        </a:p>
      </dsp:txBody>
      <dsp:txXfrm>
        <a:off x="50123" y="300791"/>
        <a:ext cx="2801909" cy="3397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18FC6E-1A06-4395-87F7-4BAD20BE6541}">
      <dsp:nvSpPr>
        <dsp:cNvPr id="0" name=""/>
        <dsp:cNvSpPr/>
      </dsp:nvSpPr>
      <dsp:spPr>
        <a:xfrm>
          <a:off x="202778" y="0"/>
          <a:ext cx="2298156" cy="94136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66234B-4299-4559-9E9D-8FB27B4098B2}">
      <dsp:nvSpPr>
        <dsp:cNvPr id="0" name=""/>
        <dsp:cNvSpPr/>
      </dsp:nvSpPr>
      <dsp:spPr>
        <a:xfrm>
          <a:off x="207003" y="282410"/>
          <a:ext cx="2289706" cy="3765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b="1" kern="1200" dirty="0"/>
            <a:t>Oppfølging (Uke </a:t>
          </a:r>
          <a:r>
            <a:rPr lang="nb-NO" sz="1500" b="1" kern="1200" dirty="0" smtClean="0"/>
            <a:t>48-50)</a:t>
          </a:r>
          <a:endParaRPr lang="nb-NO" sz="1500" kern="1200" dirty="0"/>
        </a:p>
      </dsp:txBody>
      <dsp:txXfrm>
        <a:off x="225385" y="300792"/>
        <a:ext cx="2252942" cy="3397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751E75-DCC6-4FDA-B2C1-2CA133C1ED0B}">
      <dsp:nvSpPr>
        <dsp:cNvPr id="0" name=""/>
        <dsp:cNvSpPr/>
      </dsp:nvSpPr>
      <dsp:spPr>
        <a:xfrm>
          <a:off x="0" y="36206"/>
          <a:ext cx="2703713" cy="7897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kern="1200" dirty="0" smtClean="0"/>
            <a:t>Moment gjennomgår resultater med ledergruppa 16.11</a:t>
          </a:r>
          <a:endParaRPr lang="nb-NO" sz="1500" kern="1200" dirty="0"/>
        </a:p>
      </dsp:txBody>
      <dsp:txXfrm>
        <a:off x="38552" y="74758"/>
        <a:ext cx="2626609" cy="712646"/>
      </dsp:txXfrm>
    </dsp:sp>
    <dsp:sp modelId="{14E9C68E-BE9E-4DB2-B20E-7FA0FD68FFB2}">
      <dsp:nvSpPr>
        <dsp:cNvPr id="0" name=""/>
        <dsp:cNvSpPr/>
      </dsp:nvSpPr>
      <dsp:spPr>
        <a:xfrm>
          <a:off x="0" y="869157"/>
          <a:ext cx="2703713" cy="7897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kern="1200" smtClean="0"/>
            <a:t>Moment gjennomgår resultater med mellomlederne 19.11</a:t>
          </a:r>
          <a:endParaRPr lang="nb-NO" sz="1500" kern="1200"/>
        </a:p>
      </dsp:txBody>
      <dsp:txXfrm>
        <a:off x="38552" y="907709"/>
        <a:ext cx="2626609" cy="712646"/>
      </dsp:txXfrm>
    </dsp:sp>
    <dsp:sp modelId="{D27FE01C-50FA-44C0-B70E-3884FA00AA86}">
      <dsp:nvSpPr>
        <dsp:cNvPr id="0" name=""/>
        <dsp:cNvSpPr/>
      </dsp:nvSpPr>
      <dsp:spPr>
        <a:xfrm>
          <a:off x="0" y="1702107"/>
          <a:ext cx="2703713" cy="7897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kern="1200" smtClean="0"/>
            <a:t>Gjennomgang av resultater og videre prosess i LAMU-møte 25.11</a:t>
          </a:r>
          <a:endParaRPr lang="nb-NO" sz="1500" kern="1200"/>
        </a:p>
      </dsp:txBody>
      <dsp:txXfrm>
        <a:off x="38552" y="1740659"/>
        <a:ext cx="2626609" cy="712646"/>
      </dsp:txXfrm>
    </dsp:sp>
    <dsp:sp modelId="{78AA1D81-0EA1-4E2F-B13F-62DBB2BEB384}">
      <dsp:nvSpPr>
        <dsp:cNvPr id="0" name=""/>
        <dsp:cNvSpPr/>
      </dsp:nvSpPr>
      <dsp:spPr>
        <a:xfrm>
          <a:off x="0" y="2535057"/>
          <a:ext cx="2703713" cy="7897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500" kern="1200" smtClean="0"/>
            <a:t>Presentasjon resultater i IDF-møte, 2.12</a:t>
          </a:r>
          <a:endParaRPr lang="nb-NO" sz="1500" kern="1200"/>
        </a:p>
      </dsp:txBody>
      <dsp:txXfrm>
        <a:off x="38552" y="2573609"/>
        <a:ext cx="2626609" cy="71264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DC2B39-C844-4276-B719-6A3F8E3FD350}">
      <dsp:nvSpPr>
        <dsp:cNvPr id="0" name=""/>
        <dsp:cNvSpPr/>
      </dsp:nvSpPr>
      <dsp:spPr>
        <a:xfrm>
          <a:off x="0" y="42855"/>
          <a:ext cx="2703713" cy="62741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Oppstartsmøte med Moment 19.10</a:t>
          </a:r>
          <a:endParaRPr lang="nb-NO" sz="1200" kern="1200" dirty="0"/>
        </a:p>
      </dsp:txBody>
      <dsp:txXfrm>
        <a:off x="30628" y="73483"/>
        <a:ext cx="2642457" cy="566156"/>
      </dsp:txXfrm>
    </dsp:sp>
    <dsp:sp modelId="{B3D6891C-5635-4870-B548-7B2F7ED89DE0}">
      <dsp:nvSpPr>
        <dsp:cNvPr id="0" name=""/>
        <dsp:cNvSpPr/>
      </dsp:nvSpPr>
      <dsp:spPr>
        <a:xfrm>
          <a:off x="0" y="704828"/>
          <a:ext cx="2703713" cy="62741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Gjennomgang i mellomledermøte 20.10</a:t>
          </a:r>
          <a:endParaRPr lang="nb-NO" sz="1200" kern="1200" dirty="0"/>
        </a:p>
      </dsp:txBody>
      <dsp:txXfrm>
        <a:off x="30628" y="735456"/>
        <a:ext cx="2642457" cy="566156"/>
      </dsp:txXfrm>
    </dsp:sp>
    <dsp:sp modelId="{06DA12D1-D4CA-40D9-98BC-7E02F12AF6EB}">
      <dsp:nvSpPr>
        <dsp:cNvPr id="0" name=""/>
        <dsp:cNvSpPr/>
      </dsp:nvSpPr>
      <dsp:spPr>
        <a:xfrm>
          <a:off x="0" y="1366800"/>
          <a:ext cx="2703713" cy="62741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smtClean="0"/>
            <a:t>Informasjon til IDF per e-post 22.10</a:t>
          </a:r>
          <a:endParaRPr lang="nb-NO" sz="1200" kern="1200"/>
        </a:p>
      </dsp:txBody>
      <dsp:txXfrm>
        <a:off x="30628" y="1397428"/>
        <a:ext cx="2642457" cy="566156"/>
      </dsp:txXfrm>
    </dsp:sp>
    <dsp:sp modelId="{770D739B-E894-46BB-A555-B74DE9C8CBC9}">
      <dsp:nvSpPr>
        <dsp:cNvPr id="0" name=""/>
        <dsp:cNvSpPr/>
      </dsp:nvSpPr>
      <dsp:spPr>
        <a:xfrm>
          <a:off x="0" y="2028773"/>
          <a:ext cx="2703713" cy="62741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Bibliotekdirektøren sender ut informasjon om undersøkelsen til alle ansatte per e-post 26.10</a:t>
          </a:r>
          <a:endParaRPr lang="nb-NO" sz="1200" kern="1200" dirty="0"/>
        </a:p>
      </dsp:txBody>
      <dsp:txXfrm>
        <a:off x="30628" y="2059401"/>
        <a:ext cx="2642457" cy="566156"/>
      </dsp:txXfrm>
    </dsp:sp>
    <dsp:sp modelId="{D7337014-FA3D-495A-9A37-8A7F2813F75F}">
      <dsp:nvSpPr>
        <dsp:cNvPr id="0" name=""/>
        <dsp:cNvSpPr/>
      </dsp:nvSpPr>
      <dsp:spPr>
        <a:xfrm>
          <a:off x="0" y="2690745"/>
          <a:ext cx="2703713" cy="62741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200" kern="1200" dirty="0" smtClean="0"/>
            <a:t>Lederspalte om undersøkelsen 26.10</a:t>
          </a:r>
          <a:endParaRPr lang="nb-NO" sz="1200" kern="1200" dirty="0"/>
        </a:p>
      </dsp:txBody>
      <dsp:txXfrm>
        <a:off x="30628" y="2721373"/>
        <a:ext cx="2642457" cy="5661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AB6C93-D3A4-4B49-A3E5-CD3348A95E59}">
      <dsp:nvSpPr>
        <dsp:cNvPr id="0" name=""/>
        <dsp:cNvSpPr/>
      </dsp:nvSpPr>
      <dsp:spPr>
        <a:xfrm>
          <a:off x="0" y="87866"/>
          <a:ext cx="2703713" cy="1572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Tilbakemeldingsmøter: </a:t>
          </a:r>
          <a:br>
            <a:rPr lang="nb-NO" sz="1400" kern="1200" dirty="0" smtClean="0"/>
          </a:br>
          <a:r>
            <a:rPr lang="nb-NO" sz="1400" kern="1200" dirty="0" err="1" smtClean="0"/>
            <a:t>SamDig</a:t>
          </a:r>
          <a:r>
            <a:rPr lang="nb-NO" sz="1400" kern="1200" dirty="0" smtClean="0"/>
            <a:t> 3.12</a:t>
          </a:r>
          <a:br>
            <a:rPr lang="nb-NO" sz="1400" kern="1200" dirty="0" smtClean="0"/>
          </a:br>
          <a:r>
            <a:rPr lang="nb-NO" sz="1400" kern="1200" dirty="0" err="1" smtClean="0"/>
            <a:t>HumSam</a:t>
          </a:r>
          <a:r>
            <a:rPr lang="nb-NO" sz="1400" kern="1200" dirty="0" smtClean="0"/>
            <a:t> 3.12</a:t>
          </a:r>
          <a:br>
            <a:rPr lang="nb-NO" sz="1400" kern="1200" dirty="0" smtClean="0"/>
          </a:br>
          <a:r>
            <a:rPr lang="nb-NO" sz="1400" kern="1200" dirty="0" err="1" smtClean="0"/>
            <a:t>MedNat</a:t>
          </a:r>
          <a:r>
            <a:rPr lang="nb-NO" sz="1400" kern="1200" dirty="0" smtClean="0"/>
            <a:t> 6.12</a:t>
          </a:r>
          <a:br>
            <a:rPr lang="nb-NO" sz="1400" kern="1200" dirty="0" smtClean="0"/>
          </a:br>
          <a:r>
            <a:rPr lang="nb-NO" sz="1400" kern="1200" dirty="0" smtClean="0"/>
            <a:t>Stab 6.12</a:t>
          </a:r>
          <a:br>
            <a:rPr lang="nb-NO" sz="1400" kern="1200" dirty="0" smtClean="0"/>
          </a:br>
          <a:r>
            <a:rPr lang="nb-NO" sz="1400" kern="1200" dirty="0" smtClean="0"/>
            <a:t>Studentvakter 7.12 </a:t>
          </a:r>
          <a:br>
            <a:rPr lang="nb-NO" sz="1400" kern="1200" dirty="0" smtClean="0"/>
          </a:br>
          <a:r>
            <a:rPr lang="nb-NO" sz="1400" kern="1200" dirty="0" smtClean="0"/>
            <a:t>Juridisk 7.12</a:t>
          </a:r>
          <a:endParaRPr lang="nb-NO" sz="1400" kern="1200" dirty="0"/>
        </a:p>
      </dsp:txBody>
      <dsp:txXfrm>
        <a:off x="76762" y="164628"/>
        <a:ext cx="2550189" cy="1418956"/>
      </dsp:txXfrm>
    </dsp:sp>
    <dsp:sp modelId="{E41E6961-949B-4F99-9981-D60D4E4E0499}">
      <dsp:nvSpPr>
        <dsp:cNvPr id="0" name=""/>
        <dsp:cNvSpPr/>
      </dsp:nvSpPr>
      <dsp:spPr>
        <a:xfrm>
          <a:off x="0" y="1700666"/>
          <a:ext cx="2703713" cy="1572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Nærmeste leder følger opp fokusområder og tiltak fra tilbakemeldingsmøtene, ev. videre oppfølging i januar</a:t>
          </a:r>
          <a:endParaRPr lang="nb-NO" sz="1400" kern="1200" dirty="0"/>
        </a:p>
      </dsp:txBody>
      <dsp:txXfrm>
        <a:off x="76762" y="1777428"/>
        <a:ext cx="2550189" cy="14189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6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6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6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9" Type="http://schemas.openxmlformats.org/officeDocument/2006/relationships/diagramQuickStyle" Target="../diagrams/quickStyle8.xml"/><Relationship Id="rId21" Type="http://schemas.microsoft.com/office/2007/relationships/diagramDrawing" Target="../diagrams/drawing4.xml"/><Relationship Id="rId34" Type="http://schemas.openxmlformats.org/officeDocument/2006/relationships/diagramQuickStyle" Target="../diagrams/quickStyle7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29" Type="http://schemas.openxmlformats.org/officeDocument/2006/relationships/diagramQuickStyle" Target="../diagrams/quickStyle6.xml"/><Relationship Id="rId41" Type="http://schemas.microsoft.com/office/2007/relationships/diagramDrawing" Target="../diagrams/drawing8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diagramQuickStyle" Target="../diagrams/quickStyle5.xml"/><Relationship Id="rId32" Type="http://schemas.openxmlformats.org/officeDocument/2006/relationships/diagramData" Target="../diagrams/data7.xml"/><Relationship Id="rId37" Type="http://schemas.openxmlformats.org/officeDocument/2006/relationships/diagramData" Target="../diagrams/data8.xml"/><Relationship Id="rId40" Type="http://schemas.openxmlformats.org/officeDocument/2006/relationships/diagramColors" Target="../diagrams/colors8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28" Type="http://schemas.openxmlformats.org/officeDocument/2006/relationships/diagramLayout" Target="../diagrams/layout6.xml"/><Relationship Id="rId36" Type="http://schemas.microsoft.com/office/2007/relationships/diagramDrawing" Target="../diagrams/drawing7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31" Type="http://schemas.microsoft.com/office/2007/relationships/diagramDrawing" Target="../diagrams/drawing6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Relationship Id="rId27" Type="http://schemas.openxmlformats.org/officeDocument/2006/relationships/diagramData" Target="../diagrams/data6.xml"/><Relationship Id="rId30" Type="http://schemas.openxmlformats.org/officeDocument/2006/relationships/diagramColors" Target="../diagrams/colors6.xml"/><Relationship Id="rId35" Type="http://schemas.openxmlformats.org/officeDocument/2006/relationships/diagramColors" Target="../diagrams/colors7.xml"/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33" Type="http://schemas.openxmlformats.org/officeDocument/2006/relationships/diagramLayout" Target="../diagrams/layout7.xml"/><Relationship Id="rId38" Type="http://schemas.openxmlformats.org/officeDocument/2006/relationships/diagramLayout" Target="../diagrams/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Tidsplan for gjennomføring av pulsundersøkelse på UB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smtClean="0"/>
              <a:t>Oppdatert 17.11.21</a:t>
            </a:r>
            <a:endParaRPr lang="nb-NO" dirty="0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4266652215"/>
              </p:ext>
            </p:extLst>
          </p:nvPr>
        </p:nvGraphicFramePr>
        <p:xfrm>
          <a:off x="380168" y="1366576"/>
          <a:ext cx="2703713" cy="941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607411820"/>
              </p:ext>
            </p:extLst>
          </p:nvPr>
        </p:nvGraphicFramePr>
        <p:xfrm>
          <a:off x="3303806" y="1366576"/>
          <a:ext cx="2703713" cy="941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9" name="Plassholder for innhold 18"/>
          <p:cNvGraphicFramePr>
            <a:graphicFrameLocks noGrp="1"/>
          </p:cNvGraphicFramePr>
          <p:nvPr>
            <p:ph sz="half" idx="27"/>
            <p:extLst>
              <p:ext uri="{D42A27DB-BD31-4B8C-83A1-F6EECF244321}">
                <p14:modId xmlns:p14="http://schemas.microsoft.com/office/powerpoint/2010/main" val="743410668"/>
              </p:ext>
            </p:extLst>
          </p:nvPr>
        </p:nvGraphicFramePr>
        <p:xfrm>
          <a:off x="3303806" y="2307943"/>
          <a:ext cx="2703713" cy="33610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4227239818"/>
              </p:ext>
            </p:extLst>
          </p:nvPr>
        </p:nvGraphicFramePr>
        <p:xfrm>
          <a:off x="6205962" y="1366576"/>
          <a:ext cx="2902156" cy="941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3971654229"/>
              </p:ext>
            </p:extLst>
          </p:nvPr>
        </p:nvGraphicFramePr>
        <p:xfrm>
          <a:off x="9108118" y="1366575"/>
          <a:ext cx="2703713" cy="9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2" name="Plassholder for bunntekst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3" name="Plassholder for lysbilde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</a:t>
            </a:fld>
            <a:endParaRPr lang="en-US"/>
          </a:p>
        </p:txBody>
      </p:sp>
      <p:graphicFrame>
        <p:nvGraphicFramePr>
          <p:cNvPr id="10" name="Plassholder for innhold 9"/>
          <p:cNvGraphicFramePr>
            <a:graphicFrameLocks noGrp="1"/>
          </p:cNvGraphicFramePr>
          <p:nvPr>
            <p:ph sz="half" idx="25"/>
            <p:extLst>
              <p:ext uri="{D42A27DB-BD31-4B8C-83A1-F6EECF244321}">
                <p14:modId xmlns:p14="http://schemas.microsoft.com/office/powerpoint/2010/main" val="196262"/>
              </p:ext>
            </p:extLst>
          </p:nvPr>
        </p:nvGraphicFramePr>
        <p:xfrm>
          <a:off x="6205962" y="2307944"/>
          <a:ext cx="2703713" cy="3361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25" name="Plassholder for innhold 24"/>
          <p:cNvGraphicFramePr>
            <a:graphicFrameLocks noGrp="1"/>
          </p:cNvGraphicFramePr>
          <p:nvPr>
            <p:ph sz="half" idx="29"/>
            <p:extLst>
              <p:ext uri="{D42A27DB-BD31-4B8C-83A1-F6EECF244321}">
                <p14:modId xmlns:p14="http://schemas.microsoft.com/office/powerpoint/2010/main" val="3538820378"/>
              </p:ext>
            </p:extLst>
          </p:nvPr>
        </p:nvGraphicFramePr>
        <p:xfrm>
          <a:off x="380168" y="2307944"/>
          <a:ext cx="2703713" cy="33610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graphicFrame>
        <p:nvGraphicFramePr>
          <p:cNvPr id="36" name="Plassholder for innhold 35"/>
          <p:cNvGraphicFramePr>
            <a:graphicFrameLocks noGrp="1"/>
          </p:cNvGraphicFramePr>
          <p:nvPr>
            <p:ph sz="half" idx="21"/>
            <p:extLst>
              <p:ext uri="{D42A27DB-BD31-4B8C-83A1-F6EECF244321}">
                <p14:modId xmlns:p14="http://schemas.microsoft.com/office/powerpoint/2010/main" val="1915498084"/>
              </p:ext>
            </p:extLst>
          </p:nvPr>
        </p:nvGraphicFramePr>
        <p:xfrm>
          <a:off x="9108118" y="2307943"/>
          <a:ext cx="2703713" cy="3361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</p:spTree>
    <p:extLst>
      <p:ext uri="{BB962C8B-B14F-4D97-AF65-F5344CB8AC3E}">
        <p14:creationId xmlns:p14="http://schemas.microsoft.com/office/powerpoint/2010/main" val="3926609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22194C078FEFC46845E2288A3CA6423" ma:contentTypeVersion="12" ma:contentTypeDescription="Opprett et nytt dokument." ma:contentTypeScope="" ma:versionID="103daad6ff8670a400de120dc7dff7a9">
  <xsd:schema xmlns:xsd="http://www.w3.org/2001/XMLSchema" xmlns:xs="http://www.w3.org/2001/XMLSchema" xmlns:p="http://schemas.microsoft.com/office/2006/metadata/properties" xmlns:ns2="1397867a-5cf7-4e41-b2bd-e23f91e7d69c" xmlns:ns3="b4466b84-f3b3-430d-a5be-15f8aac1d61c" targetNamespace="http://schemas.microsoft.com/office/2006/metadata/properties" ma:root="true" ma:fieldsID="3b6dcaf8ddc2ce1fd0fcce2a7371e825" ns2:_="" ns3:_="">
    <xsd:import namespace="1397867a-5cf7-4e41-b2bd-e23f91e7d69c"/>
    <xsd:import namespace="b4466b84-f3b3-430d-a5be-15f8aac1d6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97867a-5cf7-4e41-b2bd-e23f91e7d6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466b84-f3b3-430d-a5be-15f8aac1d61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b4466b84-f3b3-430d-a5be-15f8aac1d61c"/>
    <ds:schemaRef ds:uri="http://purl.org/dc/elements/1.1/"/>
    <ds:schemaRef ds:uri="http://purl.org/dc/terms/"/>
    <ds:schemaRef ds:uri="http://schemas.microsoft.com/office/2006/documentManagement/types"/>
    <ds:schemaRef ds:uri="1397867a-5cf7-4e41-b2bd-e23f91e7d69c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B8A84E-2B6B-4B23-8D28-3DC6E0F1FF43}">
  <ds:schemaRefs>
    <ds:schemaRef ds:uri="1397867a-5cf7-4e41-b2bd-e23f91e7d69c"/>
    <ds:schemaRef ds:uri="b4466b84-f3b3-430d-a5be-15f8aac1d61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Norsk</Template>
  <TotalTime>81</TotalTime>
  <Words>157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Arial, sans-serif</vt:lpstr>
      <vt:lpstr>Calibri</vt:lpstr>
      <vt:lpstr>Office-tema</vt:lpstr>
      <vt:lpstr>Tidsplan for gjennomføring av pulsundersøkelse på UB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Arbeidsmiljø-undersøkelse på UB</dc:title>
  <dc:creator>Mari Camilla Risdal Otnes</dc:creator>
  <cp:lastModifiedBy>Siw Hege Pedersen</cp:lastModifiedBy>
  <cp:revision>13</cp:revision>
  <cp:lastPrinted>2021-10-19T13:45:12Z</cp:lastPrinted>
  <dcterms:created xsi:type="dcterms:W3CDTF">2021-10-19T06:20:30Z</dcterms:created>
  <dcterms:modified xsi:type="dcterms:W3CDTF">2021-11-23T07:34:23Z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0x010100522194C078FEFC46845E2288A3CA6423</vt:lpwstr>
  </property>
  <property fmtid="{D5CDD505-2E9C-101B-9397-08002B2CF9AE}" pid="3" name="_dlc_DocIdItemGuid">
    <vt:lpwstr>60f82c51-e997-4246-8d27-ec3536cdfe10</vt:lpwstr>
  </property>
</Properties>
</file>