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0"/>
  </p:notesMasterIdLst>
  <p:handoutMasterIdLst>
    <p:handoutMasterId r:id="rId21"/>
  </p:handoutMasterIdLst>
  <p:sldIdLst>
    <p:sldId id="265" r:id="rId5"/>
    <p:sldId id="272" r:id="rId6"/>
    <p:sldId id="267" r:id="rId7"/>
    <p:sldId id="270" r:id="rId8"/>
    <p:sldId id="266" r:id="rId9"/>
    <p:sldId id="269" r:id="rId10"/>
    <p:sldId id="268" r:id="rId11"/>
    <p:sldId id="271" r:id="rId12"/>
    <p:sldId id="260" r:id="rId13"/>
    <p:sldId id="259" r:id="rId14"/>
    <p:sldId id="262" r:id="rId15"/>
    <p:sldId id="261" r:id="rId16"/>
    <p:sldId id="264" r:id="rId17"/>
    <p:sldId id="263" r:id="rId18"/>
    <p:sldId id="273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A92E5-EF65-4FFE-A954-4DF4E5654521}" v="12" dt="2022-06-22T06:26:44.992"/>
    <p1510:client id="{228E8D98-9962-4BF9-B88A-A59A9FFC02F3}" v="92" dt="2022-06-21T09:11:54.297"/>
    <p1510:client id="{2C81E9DA-7862-45C9-9989-6191890619B1}" v="42" dt="2022-06-21T14:43:38.441"/>
    <p1510:client id="{46722D2E-7C38-4957-B5AC-B21675B3A577}" v="2" dt="2022-06-21T06:41:53.038"/>
    <p1510:client id="{581651AD-FC12-4F1F-8D65-9D3461803FD9}" v="64" dt="2022-06-21T10:59:28.847"/>
    <p1510:client id="{68A2BCC1-8A3F-6649-989A-8FE28B783947}" v="154" dt="2022-06-21T14:27:36.600"/>
    <p1510:client id="{73E2B257-14FB-4049-946F-BB17B9198A73}" v="619" dt="2022-06-21T14:16:10.390"/>
    <p1510:client id="{BB310A0C-E7AE-42CB-B104-C21778D72716}" v="63" dt="2022-06-21T12:33:04.3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5"/>
  </p:normalViewPr>
  <p:slideViewPr>
    <p:cSldViewPr snapToGrid="0">
      <p:cViewPr varScale="1">
        <p:scale>
          <a:sx n="96" d="100"/>
          <a:sy n="96" d="100"/>
        </p:scale>
        <p:origin x="20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Schad Bergsaker" userId="26abe76e-31f0-4f90-847e-b1c8a4d345d4" providerId="ADAL" clId="{68A2BCC1-8A3F-6649-989A-8FE28B783947}"/>
    <pc:docChg chg="undo custSel modSld">
      <pc:chgData name="Anne Schad Bergsaker" userId="26abe76e-31f0-4f90-847e-b1c8a4d345d4" providerId="ADAL" clId="{68A2BCC1-8A3F-6649-989A-8FE28B783947}" dt="2022-06-21T14:27:46.613" v="224" actId="14100"/>
      <pc:docMkLst>
        <pc:docMk/>
      </pc:docMkLst>
      <pc:sldChg chg="addSp delSp modSp mod modClrScheme chgLayout">
        <pc:chgData name="Anne Schad Bergsaker" userId="26abe76e-31f0-4f90-847e-b1c8a4d345d4" providerId="ADAL" clId="{68A2BCC1-8A3F-6649-989A-8FE28B783947}" dt="2022-06-21T09:26:59.713" v="87" actId="339"/>
        <pc:sldMkLst>
          <pc:docMk/>
          <pc:sldMk cId="303716439" sldId="265"/>
        </pc:sldMkLst>
        <pc:spChg chg="add del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4" creationId="{A3A997CD-73EB-2125-2F46-56FCC069A14C}"/>
          </ac:spMkLst>
        </pc:spChg>
        <pc:spChg chg="mod or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5" creationId="{B01655D3-3887-DB65-47E1-2B56BC568AC9}"/>
          </ac:spMkLst>
        </pc:spChg>
        <pc:spChg chg="add del mod">
          <ac:chgData name="Anne Schad Bergsaker" userId="26abe76e-31f0-4f90-847e-b1c8a4d345d4" providerId="ADAL" clId="{68A2BCC1-8A3F-6649-989A-8FE28B783947}" dt="2022-06-21T09:24:42.549" v="51" actId="20577"/>
          <ac:spMkLst>
            <pc:docMk/>
            <pc:sldMk cId="303716439" sldId="265"/>
            <ac:spMk id="9" creationId="{339E950F-93E1-E751-B2C4-CA3178476155}"/>
          </ac:spMkLst>
        </pc:spChg>
        <pc:spChg chg="add del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0" creationId="{BBEE4FD9-3002-B29D-46FF-F59AE7DFC291}"/>
          </ac:spMkLst>
        </pc:spChg>
        <pc:spChg chg="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1" creationId="{18A23D05-17F2-8434-7308-96FA25836D54}"/>
          </ac:spMkLst>
        </pc:spChg>
        <pc:spChg chg="add del 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3" creationId="{6E4EB1C2-66D1-82BB-97F4-EBE92F2F5CBC}"/>
          </ac:spMkLst>
        </pc:spChg>
        <pc:spChg chg="add del 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4" creationId="{43E003ED-72CB-3F8D-6077-BA69DA20D6DA}"/>
          </ac:spMkLst>
        </pc:spChg>
        <pc:spChg chg="add del 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5" creationId="{51E5CB99-AB2B-4F56-A0BD-5AB7A53B533D}"/>
          </ac:spMkLst>
        </pc:spChg>
        <pc:spChg chg="add del mod">
          <ac:chgData name="Anne Schad Bergsaker" userId="26abe76e-31f0-4f90-847e-b1c8a4d345d4" providerId="ADAL" clId="{68A2BCC1-8A3F-6649-989A-8FE28B783947}" dt="2022-06-21T09:14:38.117" v="4" actId="26606"/>
          <ac:spMkLst>
            <pc:docMk/>
            <pc:sldMk cId="303716439" sldId="265"/>
            <ac:spMk id="16" creationId="{37260CF2-A156-2E85-EE74-EEBF650CE60A}"/>
          </ac:spMkLst>
        </pc:spChg>
        <pc:spChg chg="add del 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7" creationId="{DB2B3001-F270-3F7B-C6BD-662D51FF9C78}"/>
          </ac:spMkLst>
        </pc:spChg>
        <pc:spChg chg="add del mod">
          <ac:chgData name="Anne Schad Bergsaker" userId="26abe76e-31f0-4f90-847e-b1c8a4d345d4" providerId="ADAL" clId="{68A2BCC1-8A3F-6649-989A-8FE28B783947}" dt="2022-06-21T09:14:38.117" v="4" actId="26606"/>
          <ac:spMkLst>
            <pc:docMk/>
            <pc:sldMk cId="303716439" sldId="265"/>
            <ac:spMk id="18" creationId="{DB2A9A2F-AE9A-82EC-6F33-92F1756D0D9F}"/>
          </ac:spMkLst>
        </pc:spChg>
        <pc:spChg chg="add del 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19" creationId="{A6649A20-F047-4092-DDB8-03D21B0C872D}"/>
          </ac:spMkLst>
        </pc:spChg>
        <pc:spChg chg="add del mod">
          <ac:chgData name="Anne Schad Bergsaker" userId="26abe76e-31f0-4f90-847e-b1c8a4d345d4" providerId="ADAL" clId="{68A2BCC1-8A3F-6649-989A-8FE28B783947}" dt="2022-06-21T09:14:38.117" v="4" actId="26606"/>
          <ac:spMkLst>
            <pc:docMk/>
            <pc:sldMk cId="303716439" sldId="265"/>
            <ac:spMk id="20" creationId="{C3C57E0B-B525-858B-4E30-2F01A8F573AC}"/>
          </ac:spMkLst>
        </pc:spChg>
        <pc:spChg chg="add del mod">
          <ac:chgData name="Anne Schad Bergsaker" userId="26abe76e-31f0-4f90-847e-b1c8a4d345d4" providerId="ADAL" clId="{68A2BCC1-8A3F-6649-989A-8FE28B783947}" dt="2022-06-21T09:15:36.877" v="22" actId="26606"/>
          <ac:spMkLst>
            <pc:docMk/>
            <pc:sldMk cId="303716439" sldId="265"/>
            <ac:spMk id="21" creationId="{F0ED35A7-72DB-1773-A923-01B4C419924B}"/>
          </ac:spMkLst>
        </pc:spChg>
        <pc:spChg chg="add del mod">
          <ac:chgData name="Anne Schad Bergsaker" userId="26abe76e-31f0-4f90-847e-b1c8a4d345d4" providerId="ADAL" clId="{68A2BCC1-8A3F-6649-989A-8FE28B783947}" dt="2022-06-21T09:14:38.117" v="4" actId="26606"/>
          <ac:spMkLst>
            <pc:docMk/>
            <pc:sldMk cId="303716439" sldId="265"/>
            <ac:spMk id="22" creationId="{85BEA7FA-219B-05E1-B43F-2DA73F391DD5}"/>
          </ac:spMkLst>
        </pc:spChg>
        <pc:spChg chg="add del mod">
          <ac:chgData name="Anne Schad Bergsaker" userId="26abe76e-31f0-4f90-847e-b1c8a4d345d4" providerId="ADAL" clId="{68A2BCC1-8A3F-6649-989A-8FE28B783947}" dt="2022-06-21T09:14:38.117" v="4" actId="26606"/>
          <ac:spMkLst>
            <pc:docMk/>
            <pc:sldMk cId="303716439" sldId="265"/>
            <ac:spMk id="24" creationId="{B70ECDC2-1525-C00E-55DC-1F73A5BC0F78}"/>
          </ac:spMkLst>
        </pc:spChg>
        <pc:spChg chg="add del mod">
          <ac:chgData name="Anne Schad Bergsaker" userId="26abe76e-31f0-4f90-847e-b1c8a4d345d4" providerId="ADAL" clId="{68A2BCC1-8A3F-6649-989A-8FE28B783947}" dt="2022-06-21T09:14:38.117" v="4" actId="26606"/>
          <ac:spMkLst>
            <pc:docMk/>
            <pc:sldMk cId="303716439" sldId="265"/>
            <ac:spMk id="26" creationId="{5EED65D1-A3F1-6976-AB4E-F8AA33E76D26}"/>
          </ac:spMkLst>
        </pc:spChg>
        <pc:picChg chg="add del mod ord">
          <ac:chgData name="Anne Schad Bergsaker" userId="26abe76e-31f0-4f90-847e-b1c8a4d345d4" providerId="ADAL" clId="{68A2BCC1-8A3F-6649-989A-8FE28B783947}" dt="2022-06-21T09:15:41.791" v="30" actId="931"/>
          <ac:picMkLst>
            <pc:docMk/>
            <pc:sldMk cId="303716439" sldId="265"/>
            <ac:picMk id="3" creationId="{B1A5FCD2-1A15-8C6F-1FB4-34304E5B221C}"/>
          </ac:picMkLst>
        </pc:picChg>
        <pc:picChg chg="add mod">
          <ac:chgData name="Anne Schad Bergsaker" userId="26abe76e-31f0-4f90-847e-b1c8a4d345d4" providerId="ADAL" clId="{68A2BCC1-8A3F-6649-989A-8FE28B783947}" dt="2022-06-21T09:26:59.713" v="87" actId="339"/>
          <ac:picMkLst>
            <pc:docMk/>
            <pc:sldMk cId="303716439" sldId="265"/>
            <ac:picMk id="7" creationId="{26F5F47F-D878-D606-C2BE-83FA21D440A6}"/>
          </ac:picMkLst>
        </pc:picChg>
      </pc:sldChg>
      <pc:sldChg chg="addSp delSp modSp mod modClrScheme chgLayout">
        <pc:chgData name="Anne Schad Bergsaker" userId="26abe76e-31f0-4f90-847e-b1c8a4d345d4" providerId="ADAL" clId="{68A2BCC1-8A3F-6649-989A-8FE28B783947}" dt="2022-06-21T14:26:44.757" v="220" actId="26606"/>
        <pc:sldMkLst>
          <pc:docMk/>
          <pc:sldMk cId="3570269571" sldId="266"/>
        </pc:sldMkLst>
        <pc:spChg chg="del">
          <ac:chgData name="Anne Schad Bergsaker" userId="26abe76e-31f0-4f90-847e-b1c8a4d345d4" providerId="ADAL" clId="{68A2BCC1-8A3F-6649-989A-8FE28B783947}" dt="2022-06-21T14:26:40.927" v="217" actId="931"/>
          <ac:spMkLst>
            <pc:docMk/>
            <pc:sldMk cId="3570269571" sldId="266"/>
            <ac:spMk id="2" creationId="{D8B6785D-ED23-337E-ABC6-CE566D998B1C}"/>
          </ac:spMkLst>
        </pc:spChg>
        <pc:spChg chg="del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3" creationId="{D05C78BA-740B-E85E-23E8-630909807E3D}"/>
          </ac:spMkLst>
        </pc:spChg>
        <pc:spChg chg="del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4" creationId="{F290CD8F-85C4-45A4-D763-40167ABED8FC}"/>
          </ac:spMkLst>
        </pc:spChg>
        <pc:spChg chg="mod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5" creationId="{999DB163-6846-156E-196E-D9699423F2D0}"/>
          </ac:spMkLst>
        </pc:spChg>
        <pc:spChg chg="mod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6" creationId="{ACF2A949-8D63-E84D-7444-51C5FBE29E68}"/>
          </ac:spMkLst>
        </pc:spChg>
        <pc:spChg chg="mod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7" creationId="{1C8B12BD-414A-AAC8-C757-E75BB5EB3D93}"/>
          </ac:spMkLst>
        </pc:spChg>
        <pc:spChg chg="mod ord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8" creationId="{D84C9020-DBB2-AAA8-BE26-4A5D033A0282}"/>
          </ac:spMkLst>
        </pc:spChg>
        <pc:spChg chg="add mod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15" creationId="{2BCD0BFB-7ED0-CF98-A58B-2438E132AED6}"/>
          </ac:spMkLst>
        </pc:spChg>
        <pc:spChg chg="add mod">
          <ac:chgData name="Anne Schad Bergsaker" userId="26abe76e-31f0-4f90-847e-b1c8a4d345d4" providerId="ADAL" clId="{68A2BCC1-8A3F-6649-989A-8FE28B783947}" dt="2022-06-21T14:26:44.757" v="220" actId="26606"/>
          <ac:spMkLst>
            <pc:docMk/>
            <pc:sldMk cId="3570269571" sldId="266"/>
            <ac:spMk id="17" creationId="{2F2D5DF2-E168-78F6-4640-3D51D0ECD530}"/>
          </ac:spMkLst>
        </pc:spChg>
        <pc:picChg chg="add mod">
          <ac:chgData name="Anne Schad Bergsaker" userId="26abe76e-31f0-4f90-847e-b1c8a4d345d4" providerId="ADAL" clId="{68A2BCC1-8A3F-6649-989A-8FE28B783947}" dt="2022-06-21T14:26:44.757" v="220" actId="26606"/>
          <ac:picMkLst>
            <pc:docMk/>
            <pc:sldMk cId="3570269571" sldId="266"/>
            <ac:picMk id="10" creationId="{CD99965B-D822-5F4E-4D76-72BADEBCDE72}"/>
          </ac:picMkLst>
        </pc:picChg>
      </pc:sldChg>
      <pc:sldChg chg="addSp delSp modSp mod">
        <pc:chgData name="Anne Schad Bergsaker" userId="26abe76e-31f0-4f90-847e-b1c8a4d345d4" providerId="ADAL" clId="{68A2BCC1-8A3F-6649-989A-8FE28B783947}" dt="2022-06-21T10:54:30.187" v="191"/>
        <pc:sldMkLst>
          <pc:docMk/>
          <pc:sldMk cId="1402113343" sldId="267"/>
        </pc:sldMkLst>
        <pc:picChg chg="add del mod">
          <ac:chgData name="Anne Schad Bergsaker" userId="26abe76e-31f0-4f90-847e-b1c8a4d345d4" providerId="ADAL" clId="{68A2BCC1-8A3F-6649-989A-8FE28B783947}" dt="2022-06-21T09:31:06.680" v="96" actId="931"/>
          <ac:picMkLst>
            <pc:docMk/>
            <pc:sldMk cId="1402113343" sldId="267"/>
            <ac:picMk id="3" creationId="{FC1F9552-B5B5-381D-FDCC-C8D5DCC173A0}"/>
          </ac:picMkLst>
        </pc:picChg>
        <pc:picChg chg="add mod">
          <ac:chgData name="Anne Schad Bergsaker" userId="26abe76e-31f0-4f90-847e-b1c8a4d345d4" providerId="ADAL" clId="{68A2BCC1-8A3F-6649-989A-8FE28B783947}" dt="2022-06-21T10:54:30.187" v="191"/>
          <ac:picMkLst>
            <pc:docMk/>
            <pc:sldMk cId="1402113343" sldId="267"/>
            <ac:picMk id="7" creationId="{93EF5B2A-0B4D-27B8-4960-719CDFAB4316}"/>
          </ac:picMkLst>
        </pc:picChg>
      </pc:sldChg>
      <pc:sldChg chg="addSp delSp modSp mod modClrScheme chgLayout">
        <pc:chgData name="Anne Schad Bergsaker" userId="26abe76e-31f0-4f90-847e-b1c8a4d345d4" providerId="ADAL" clId="{68A2BCC1-8A3F-6649-989A-8FE28B783947}" dt="2022-06-21T14:24:29.752" v="205" actId="478"/>
        <pc:sldMkLst>
          <pc:docMk/>
          <pc:sldMk cId="3964839629" sldId="268"/>
        </pc:sldMkLst>
        <pc:spChg chg="del">
          <ac:chgData name="Anne Schad Bergsaker" userId="26abe76e-31f0-4f90-847e-b1c8a4d345d4" providerId="ADAL" clId="{68A2BCC1-8A3F-6649-989A-8FE28B783947}" dt="2022-06-21T14:24:13.133" v="201" actId="931"/>
          <ac:spMkLst>
            <pc:docMk/>
            <pc:sldMk cId="3964839629" sldId="268"/>
            <ac:spMk id="2" creationId="{D8B6785D-ED23-337E-ABC6-CE566D998B1C}"/>
          </ac:spMkLst>
        </pc:spChg>
        <pc:spChg chg="del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3" creationId="{D05C78BA-740B-E85E-23E8-630909807E3D}"/>
          </ac:spMkLst>
        </pc:spChg>
        <pc:spChg chg="del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4" creationId="{F290CD8F-85C4-45A4-D763-40167ABED8FC}"/>
          </ac:spMkLst>
        </pc:spChg>
        <pc:spChg chg="mod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5" creationId="{999DB163-6846-156E-196E-D9699423F2D0}"/>
          </ac:spMkLst>
        </pc:spChg>
        <pc:spChg chg="mod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6" creationId="{ACF2A949-8D63-E84D-7444-51C5FBE29E68}"/>
          </ac:spMkLst>
        </pc:spChg>
        <pc:spChg chg="mod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7" creationId="{1C8B12BD-414A-AAC8-C757-E75BB5EB3D93}"/>
          </ac:spMkLst>
        </pc:spChg>
        <pc:spChg chg="mod ord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8" creationId="{D84C9020-DBB2-AAA8-BE26-4A5D033A0282}"/>
          </ac:spMkLst>
        </pc:spChg>
        <pc:spChg chg="add del mod">
          <ac:chgData name="Anne Schad Bergsaker" userId="26abe76e-31f0-4f90-847e-b1c8a4d345d4" providerId="ADAL" clId="{68A2BCC1-8A3F-6649-989A-8FE28B783947}" dt="2022-06-21T14:24:29.752" v="205" actId="478"/>
          <ac:spMkLst>
            <pc:docMk/>
            <pc:sldMk cId="3964839629" sldId="268"/>
            <ac:spMk id="15" creationId="{72DBDB1F-D8E1-F72A-ADB4-C26601B233F1}"/>
          </ac:spMkLst>
        </pc:spChg>
        <pc:spChg chg="add mod">
          <ac:chgData name="Anne Schad Bergsaker" userId="26abe76e-31f0-4f90-847e-b1c8a4d345d4" providerId="ADAL" clId="{68A2BCC1-8A3F-6649-989A-8FE28B783947}" dt="2022-06-21T14:24:24.011" v="204" actId="26606"/>
          <ac:spMkLst>
            <pc:docMk/>
            <pc:sldMk cId="3964839629" sldId="268"/>
            <ac:spMk id="17" creationId="{E24830D5-07D3-265D-CE26-22F398A4587D}"/>
          </ac:spMkLst>
        </pc:spChg>
        <pc:picChg chg="add mod">
          <ac:chgData name="Anne Schad Bergsaker" userId="26abe76e-31f0-4f90-847e-b1c8a4d345d4" providerId="ADAL" clId="{68A2BCC1-8A3F-6649-989A-8FE28B783947}" dt="2022-06-21T14:24:24.011" v="204" actId="26606"/>
          <ac:picMkLst>
            <pc:docMk/>
            <pc:sldMk cId="3964839629" sldId="268"/>
            <ac:picMk id="10" creationId="{ED01080C-840C-62AD-D368-352A8347DBD2}"/>
          </ac:picMkLst>
        </pc:picChg>
      </pc:sldChg>
      <pc:sldChg chg="addSp delSp modSp mod modClrScheme chgLayout">
        <pc:chgData name="Anne Schad Bergsaker" userId="26abe76e-31f0-4f90-847e-b1c8a4d345d4" providerId="ADAL" clId="{68A2BCC1-8A3F-6649-989A-8FE28B783947}" dt="2022-06-21T14:26:15.735" v="216" actId="1076"/>
        <pc:sldMkLst>
          <pc:docMk/>
          <pc:sldMk cId="3533409816" sldId="269"/>
        </pc:sldMkLst>
        <pc:spChg chg="del">
          <ac:chgData name="Anne Schad Bergsaker" userId="26abe76e-31f0-4f90-847e-b1c8a4d345d4" providerId="ADAL" clId="{68A2BCC1-8A3F-6649-989A-8FE28B783947}" dt="2022-06-21T14:25:33.719" v="206" actId="931"/>
          <ac:spMkLst>
            <pc:docMk/>
            <pc:sldMk cId="3533409816" sldId="269"/>
            <ac:spMk id="2" creationId="{D8B6785D-ED23-337E-ABC6-CE566D998B1C}"/>
          </ac:spMkLst>
        </pc:spChg>
        <pc:spChg chg="del">
          <ac:chgData name="Anne Schad Bergsaker" userId="26abe76e-31f0-4f90-847e-b1c8a4d345d4" providerId="ADAL" clId="{68A2BCC1-8A3F-6649-989A-8FE28B783947}" dt="2022-06-21T14:25:41.909" v="209" actId="26606"/>
          <ac:spMkLst>
            <pc:docMk/>
            <pc:sldMk cId="3533409816" sldId="269"/>
            <ac:spMk id="3" creationId="{D05C78BA-740B-E85E-23E8-630909807E3D}"/>
          </ac:spMkLst>
        </pc:spChg>
        <pc:spChg chg="del">
          <ac:chgData name="Anne Schad Bergsaker" userId="26abe76e-31f0-4f90-847e-b1c8a4d345d4" providerId="ADAL" clId="{68A2BCC1-8A3F-6649-989A-8FE28B783947}" dt="2022-06-21T14:25:41.909" v="209" actId="26606"/>
          <ac:spMkLst>
            <pc:docMk/>
            <pc:sldMk cId="3533409816" sldId="269"/>
            <ac:spMk id="4" creationId="{F290CD8F-85C4-45A4-D763-40167ABED8FC}"/>
          </ac:spMkLst>
        </pc:spChg>
        <pc:spChg chg="mod">
          <ac:chgData name="Anne Schad Bergsaker" userId="26abe76e-31f0-4f90-847e-b1c8a4d345d4" providerId="ADAL" clId="{68A2BCC1-8A3F-6649-989A-8FE28B783947}" dt="2022-06-21T14:25:41.909" v="209" actId="26606"/>
          <ac:spMkLst>
            <pc:docMk/>
            <pc:sldMk cId="3533409816" sldId="269"/>
            <ac:spMk id="5" creationId="{999DB163-6846-156E-196E-D9699423F2D0}"/>
          </ac:spMkLst>
        </pc:spChg>
        <pc:spChg chg="mod">
          <ac:chgData name="Anne Schad Bergsaker" userId="26abe76e-31f0-4f90-847e-b1c8a4d345d4" providerId="ADAL" clId="{68A2BCC1-8A3F-6649-989A-8FE28B783947}" dt="2022-06-21T14:25:41.909" v="209" actId="26606"/>
          <ac:spMkLst>
            <pc:docMk/>
            <pc:sldMk cId="3533409816" sldId="269"/>
            <ac:spMk id="6" creationId="{ACF2A949-8D63-E84D-7444-51C5FBE29E68}"/>
          </ac:spMkLst>
        </pc:spChg>
        <pc:spChg chg="mod">
          <ac:chgData name="Anne Schad Bergsaker" userId="26abe76e-31f0-4f90-847e-b1c8a4d345d4" providerId="ADAL" clId="{68A2BCC1-8A3F-6649-989A-8FE28B783947}" dt="2022-06-21T14:25:41.909" v="209" actId="26606"/>
          <ac:spMkLst>
            <pc:docMk/>
            <pc:sldMk cId="3533409816" sldId="269"/>
            <ac:spMk id="7" creationId="{1C8B12BD-414A-AAC8-C757-E75BB5EB3D93}"/>
          </ac:spMkLst>
        </pc:spChg>
        <pc:spChg chg="mod ord">
          <ac:chgData name="Anne Schad Bergsaker" userId="26abe76e-31f0-4f90-847e-b1c8a4d345d4" providerId="ADAL" clId="{68A2BCC1-8A3F-6649-989A-8FE28B783947}" dt="2022-06-21T14:25:57.679" v="213" actId="14100"/>
          <ac:spMkLst>
            <pc:docMk/>
            <pc:sldMk cId="3533409816" sldId="269"/>
            <ac:spMk id="8" creationId="{D84C9020-DBB2-AAA8-BE26-4A5D033A0282}"/>
          </ac:spMkLst>
        </pc:spChg>
        <pc:spChg chg="add del mod">
          <ac:chgData name="Anne Schad Bergsaker" userId="26abe76e-31f0-4f90-847e-b1c8a4d345d4" providerId="ADAL" clId="{68A2BCC1-8A3F-6649-989A-8FE28B783947}" dt="2022-06-21T14:25:47.286" v="210" actId="478"/>
          <ac:spMkLst>
            <pc:docMk/>
            <pc:sldMk cId="3533409816" sldId="269"/>
            <ac:spMk id="15" creationId="{AEFE5C68-CFCE-3561-62A4-AE45ABE96F8F}"/>
          </ac:spMkLst>
        </pc:spChg>
        <pc:spChg chg="add mod">
          <ac:chgData name="Anne Schad Bergsaker" userId="26abe76e-31f0-4f90-847e-b1c8a4d345d4" providerId="ADAL" clId="{68A2BCC1-8A3F-6649-989A-8FE28B783947}" dt="2022-06-21T14:25:41.909" v="209" actId="26606"/>
          <ac:spMkLst>
            <pc:docMk/>
            <pc:sldMk cId="3533409816" sldId="269"/>
            <ac:spMk id="17" creationId="{9DD3AC62-55A1-D903-039C-845FE3AD8ED8}"/>
          </ac:spMkLst>
        </pc:spChg>
        <pc:picChg chg="add mod">
          <ac:chgData name="Anne Schad Bergsaker" userId="26abe76e-31f0-4f90-847e-b1c8a4d345d4" providerId="ADAL" clId="{68A2BCC1-8A3F-6649-989A-8FE28B783947}" dt="2022-06-21T14:26:15.735" v="216" actId="1076"/>
          <ac:picMkLst>
            <pc:docMk/>
            <pc:sldMk cId="3533409816" sldId="269"/>
            <ac:picMk id="10" creationId="{5C49EF86-9D35-C725-F32B-CBADD3101B42}"/>
          </ac:picMkLst>
        </pc:picChg>
      </pc:sldChg>
      <pc:sldChg chg="addSp delSp modSp mod">
        <pc:chgData name="Anne Schad Bergsaker" userId="26abe76e-31f0-4f90-847e-b1c8a4d345d4" providerId="ADAL" clId="{68A2BCC1-8A3F-6649-989A-8FE28B783947}" dt="2022-06-21T14:21:36.732" v="200" actId="26606"/>
        <pc:sldMkLst>
          <pc:docMk/>
          <pc:sldMk cId="3469453880" sldId="270"/>
        </pc:sldMkLst>
        <pc:spChg chg="del">
          <ac:chgData name="Anne Schad Bergsaker" userId="26abe76e-31f0-4f90-847e-b1c8a4d345d4" providerId="ADAL" clId="{68A2BCC1-8A3F-6649-989A-8FE28B783947}" dt="2022-06-21T14:20:59.791" v="192" actId="931"/>
          <ac:spMkLst>
            <pc:docMk/>
            <pc:sldMk cId="3469453880" sldId="270"/>
            <ac:spMk id="3" creationId="{3B44A325-79E7-8C35-1FDA-8D1B0AC25958}"/>
          </ac:spMkLst>
        </pc:spChg>
        <pc:spChg chg="mod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5" creationId="{D65F97AF-9E07-BB18-D74E-F34F3A935567}"/>
          </ac:spMkLst>
        </pc:spChg>
        <pc:spChg chg="mod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6" creationId="{C9110E6F-EE7C-37B2-DDA0-4982FE24E366}"/>
          </ac:spMkLst>
        </pc:spChg>
        <pc:spChg chg="mod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7" creationId="{3C100ABE-6931-23B2-7948-96D4BBF362BC}"/>
          </ac:spMkLst>
        </pc:spChg>
        <pc:spChg chg="del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10" creationId="{38F9A808-B1F4-37C3-E2F6-CA5B8626C0FD}"/>
          </ac:spMkLst>
        </pc:spChg>
        <pc:spChg chg="add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15" creationId="{C9A1D266-67F6-AB62-CC28-5630B7BD1F95}"/>
          </ac:spMkLst>
        </pc:spChg>
        <pc:spChg chg="add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17" creationId="{24334F23-26A6-4D2C-3F1F-61611453A6B1}"/>
          </ac:spMkLst>
        </pc:spChg>
        <pc:spChg chg="add">
          <ac:chgData name="Anne Schad Bergsaker" userId="26abe76e-31f0-4f90-847e-b1c8a4d345d4" providerId="ADAL" clId="{68A2BCC1-8A3F-6649-989A-8FE28B783947}" dt="2022-06-21T14:21:36.732" v="200" actId="26606"/>
          <ac:spMkLst>
            <pc:docMk/>
            <pc:sldMk cId="3469453880" sldId="270"/>
            <ac:spMk id="19" creationId="{5297460B-D4B6-A958-860E-DFE8086802D1}"/>
          </ac:spMkLst>
        </pc:spChg>
        <pc:picChg chg="add mod">
          <ac:chgData name="Anne Schad Bergsaker" userId="26abe76e-31f0-4f90-847e-b1c8a4d345d4" providerId="ADAL" clId="{68A2BCC1-8A3F-6649-989A-8FE28B783947}" dt="2022-06-21T14:21:36.732" v="200" actId="26606"/>
          <ac:picMkLst>
            <pc:docMk/>
            <pc:sldMk cId="3469453880" sldId="270"/>
            <ac:picMk id="4" creationId="{AA58D666-F4C7-DDFC-7DFB-AFB1F1971E24}"/>
          </ac:picMkLst>
        </pc:picChg>
      </pc:sldChg>
      <pc:sldChg chg="addSp delSp modSp mod">
        <pc:chgData name="Anne Schad Bergsaker" userId="26abe76e-31f0-4f90-847e-b1c8a4d345d4" providerId="ADAL" clId="{68A2BCC1-8A3F-6649-989A-8FE28B783947}" dt="2022-06-21T14:27:46.613" v="224" actId="14100"/>
        <pc:sldMkLst>
          <pc:docMk/>
          <pc:sldMk cId="334687125" sldId="271"/>
        </pc:sldMkLst>
        <pc:spChg chg="del">
          <ac:chgData name="Anne Schad Bergsaker" userId="26abe76e-31f0-4f90-847e-b1c8a4d345d4" providerId="ADAL" clId="{68A2BCC1-8A3F-6649-989A-8FE28B783947}" dt="2022-06-21T14:27:36.600" v="221" actId="931"/>
          <ac:spMkLst>
            <pc:docMk/>
            <pc:sldMk cId="334687125" sldId="271"/>
            <ac:spMk id="2" creationId="{D8B6785D-ED23-337E-ABC6-CE566D998B1C}"/>
          </ac:spMkLst>
        </pc:spChg>
        <pc:picChg chg="add mod">
          <ac:chgData name="Anne Schad Bergsaker" userId="26abe76e-31f0-4f90-847e-b1c8a4d345d4" providerId="ADAL" clId="{68A2BCC1-8A3F-6649-989A-8FE28B783947}" dt="2022-06-21T14:27:46.613" v="224" actId="14100"/>
          <ac:picMkLst>
            <pc:docMk/>
            <pc:sldMk cId="334687125" sldId="271"/>
            <ac:picMk id="10" creationId="{270DFFE1-93B1-DB05-AF08-2F2E675C11CB}"/>
          </ac:picMkLst>
        </pc:picChg>
      </pc:sldChg>
    </pc:docChg>
  </pc:docChgLst>
  <pc:docChgLst>
    <pc:chgData name="Anne Schad Bergsaker" userId="S::annesbe@uio.no::26abe76e-31f0-4f90-847e-b1c8a4d345d4" providerId="AD" clId="Web-{2C81E9DA-7862-45C9-9989-6191890619B1}"/>
    <pc:docChg chg="addSld modSld">
      <pc:chgData name="Anne Schad Bergsaker" userId="S::annesbe@uio.no::26abe76e-31f0-4f90-847e-b1c8a4d345d4" providerId="AD" clId="Web-{2C81E9DA-7862-45C9-9989-6191890619B1}" dt="2022-06-21T14:43:38.441" v="39" actId="14100"/>
      <pc:docMkLst>
        <pc:docMk/>
      </pc:docMkLst>
      <pc:sldChg chg="addSp delSp modSp new">
        <pc:chgData name="Anne Schad Bergsaker" userId="S::annesbe@uio.no::26abe76e-31f0-4f90-847e-b1c8a4d345d4" providerId="AD" clId="Web-{2C81E9DA-7862-45C9-9989-6191890619B1}" dt="2022-06-21T14:43:38.441" v="39" actId="14100"/>
        <pc:sldMkLst>
          <pc:docMk/>
          <pc:sldMk cId="2675464735" sldId="272"/>
        </pc:sldMkLst>
        <pc:spChg chg="mod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2" creationId="{05B99C21-A95B-D613-2F07-977D1D744563}"/>
          </ac:spMkLst>
        </pc:spChg>
        <pc:spChg chg="del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3" creationId="{7C0F9AD3-89EE-1A0E-3699-12959A77A3E2}"/>
          </ac:spMkLst>
        </pc:spChg>
        <pc:spChg chg="del">
          <ac:chgData name="Anne Schad Bergsaker" userId="S::annesbe@uio.no::26abe76e-31f0-4f90-847e-b1c8a4d345d4" providerId="AD" clId="Web-{2C81E9DA-7862-45C9-9989-6191890619B1}" dt="2022-06-21T14:43:18.362" v="35"/>
          <ac:spMkLst>
            <pc:docMk/>
            <pc:sldMk cId="2675464735" sldId="272"/>
            <ac:spMk id="4" creationId="{31DA63C1-0ADD-200F-89D4-C8903DAE2A63}"/>
          </ac:spMkLst>
        </pc:spChg>
        <pc:spChg chg="del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5" creationId="{4A99F0D8-6545-91EF-436E-47174F2A1F43}"/>
          </ac:spMkLst>
        </pc:spChg>
        <pc:spChg chg="mod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6" creationId="{18620277-0F8F-5ED1-381F-2BB16A2584D4}"/>
          </ac:spMkLst>
        </pc:spChg>
        <pc:spChg chg="mod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7" creationId="{25BC1983-479F-C309-AF5D-28397ED569BC}"/>
          </ac:spMkLst>
        </pc:spChg>
        <pc:spChg chg="del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8" creationId="{E43C2D51-B16C-CFFE-2F54-F43184DA0E77}"/>
          </ac:spMkLst>
        </pc:spChg>
        <pc:spChg chg="add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14" creationId="{8133AFFB-5313-D186-9E0E-1FA48A83374F}"/>
          </ac:spMkLst>
        </pc:spChg>
        <pc:spChg chg="add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16" creationId="{2E701BBB-C6E2-0461-ED08-7D4FF86C5086}"/>
          </ac:spMkLst>
        </pc:spChg>
        <pc:spChg chg="add">
          <ac:chgData name="Anne Schad Bergsaker" userId="S::annesbe@uio.no::26abe76e-31f0-4f90-847e-b1c8a4d345d4" providerId="AD" clId="Web-{2C81E9DA-7862-45C9-9989-6191890619B1}" dt="2022-06-21T14:43:28.785" v="38"/>
          <ac:spMkLst>
            <pc:docMk/>
            <pc:sldMk cId="2675464735" sldId="272"/>
            <ac:spMk id="18" creationId="{1B13CAC5-0B49-6A25-FC89-694DE77AAB31}"/>
          </ac:spMkLst>
        </pc:spChg>
        <pc:picChg chg="add mod ord">
          <ac:chgData name="Anne Schad Bergsaker" userId="S::annesbe@uio.no::26abe76e-31f0-4f90-847e-b1c8a4d345d4" providerId="AD" clId="Web-{2C81E9DA-7862-45C9-9989-6191890619B1}" dt="2022-06-21T14:43:38.441" v="39" actId="14100"/>
          <ac:picMkLst>
            <pc:docMk/>
            <pc:sldMk cId="2675464735" sldId="272"/>
            <ac:picMk id="9" creationId="{83BE963F-6986-DC89-D539-758FF86806FB}"/>
          </ac:picMkLst>
        </pc:picChg>
      </pc:sldChg>
      <pc:sldChg chg="addSp delSp modSp new mod modClrScheme chgLayout">
        <pc:chgData name="Anne Schad Bergsaker" userId="S::annesbe@uio.no::26abe76e-31f0-4f90-847e-b1c8a4d345d4" providerId="AD" clId="Web-{2C81E9DA-7862-45C9-9989-6191890619B1}" dt="2022-06-21T14:41:43" v="34"/>
        <pc:sldMkLst>
          <pc:docMk/>
          <pc:sldMk cId="496881964" sldId="273"/>
        </pc:sldMkLst>
        <pc:spChg chg="del">
          <ac:chgData name="Anne Schad Bergsaker" userId="S::annesbe@uio.no::26abe76e-31f0-4f90-847e-b1c8a4d345d4" providerId="AD" clId="Web-{2C81E9DA-7862-45C9-9989-6191890619B1}" dt="2022-06-21T14:41:43" v="34"/>
          <ac:spMkLst>
            <pc:docMk/>
            <pc:sldMk cId="496881964" sldId="273"/>
            <ac:spMk id="2" creationId="{EBA97350-B7C3-D3BD-CD4D-50AA434C44F5}"/>
          </ac:spMkLst>
        </pc:spChg>
        <pc:spChg chg="del">
          <ac:chgData name="Anne Schad Bergsaker" userId="S::annesbe@uio.no::26abe76e-31f0-4f90-847e-b1c8a4d345d4" providerId="AD" clId="Web-{2C81E9DA-7862-45C9-9989-6191890619B1}" dt="2022-06-21T14:40:02.137" v="30"/>
          <ac:spMkLst>
            <pc:docMk/>
            <pc:sldMk cId="496881964" sldId="273"/>
            <ac:spMk id="3" creationId="{EB6FB09B-F43D-ECA3-488B-D955A2FAAE42}"/>
          </ac:spMkLst>
        </pc:spChg>
        <pc:spChg chg="del">
          <ac:chgData name="Anne Schad Bergsaker" userId="S::annesbe@uio.no::26abe76e-31f0-4f90-847e-b1c8a4d345d4" providerId="AD" clId="Web-{2C81E9DA-7862-45C9-9989-6191890619B1}" dt="2022-06-21T14:41:30.577" v="31"/>
          <ac:spMkLst>
            <pc:docMk/>
            <pc:sldMk cId="496881964" sldId="273"/>
            <ac:spMk id="4" creationId="{15EF0744-4055-3E16-D340-B0CB1E794A74}"/>
          </ac:spMkLst>
        </pc:spChg>
        <pc:spChg chg="del">
          <ac:chgData name="Anne Schad Bergsaker" userId="S::annesbe@uio.no::26abe76e-31f0-4f90-847e-b1c8a4d345d4" providerId="AD" clId="Web-{2C81E9DA-7862-45C9-9989-6191890619B1}" dt="2022-06-21T14:41:43" v="34"/>
          <ac:spMkLst>
            <pc:docMk/>
            <pc:sldMk cId="496881964" sldId="273"/>
            <ac:spMk id="5" creationId="{D6DFCC49-AA12-E001-6582-F2E8E963F250}"/>
          </ac:spMkLst>
        </pc:spChg>
        <pc:spChg chg="mod">
          <ac:chgData name="Anne Schad Bergsaker" userId="S::annesbe@uio.no::26abe76e-31f0-4f90-847e-b1c8a4d345d4" providerId="AD" clId="Web-{2C81E9DA-7862-45C9-9989-6191890619B1}" dt="2022-06-21T14:41:43" v="34"/>
          <ac:spMkLst>
            <pc:docMk/>
            <pc:sldMk cId="496881964" sldId="273"/>
            <ac:spMk id="6" creationId="{C9A7FCE9-0EF4-318D-D0A2-CC2A9B18DE61}"/>
          </ac:spMkLst>
        </pc:spChg>
        <pc:spChg chg="mod">
          <ac:chgData name="Anne Schad Bergsaker" userId="S::annesbe@uio.no::26abe76e-31f0-4f90-847e-b1c8a4d345d4" providerId="AD" clId="Web-{2C81E9DA-7862-45C9-9989-6191890619B1}" dt="2022-06-21T14:41:43" v="34"/>
          <ac:spMkLst>
            <pc:docMk/>
            <pc:sldMk cId="496881964" sldId="273"/>
            <ac:spMk id="7" creationId="{B262B086-6D8C-8D6E-015D-C00800E02186}"/>
          </ac:spMkLst>
        </pc:spChg>
        <pc:spChg chg="del">
          <ac:chgData name="Anne Schad Bergsaker" userId="S::annesbe@uio.no::26abe76e-31f0-4f90-847e-b1c8a4d345d4" providerId="AD" clId="Web-{2C81E9DA-7862-45C9-9989-6191890619B1}" dt="2022-06-21T14:41:43" v="34"/>
          <ac:spMkLst>
            <pc:docMk/>
            <pc:sldMk cId="496881964" sldId="273"/>
            <ac:spMk id="8" creationId="{47DDF526-53EE-C2AE-9754-837C3785620C}"/>
          </ac:spMkLst>
        </pc:spChg>
        <pc:spChg chg="add mod">
          <ac:chgData name="Anne Schad Bergsaker" userId="S::annesbe@uio.no::26abe76e-31f0-4f90-847e-b1c8a4d345d4" providerId="AD" clId="Web-{2C81E9DA-7862-45C9-9989-6191890619B1}" dt="2022-06-21T14:41:43" v="34"/>
          <ac:spMkLst>
            <pc:docMk/>
            <pc:sldMk cId="496881964" sldId="273"/>
            <ac:spMk id="14" creationId="{BAD0AF7A-DA03-0F6E-E441-D22619F091DC}"/>
          </ac:spMkLst>
        </pc:spChg>
        <pc:picChg chg="add mod ord">
          <ac:chgData name="Anne Schad Bergsaker" userId="S::annesbe@uio.no::26abe76e-31f0-4f90-847e-b1c8a4d345d4" providerId="AD" clId="Web-{2C81E9DA-7862-45C9-9989-6191890619B1}" dt="2022-06-21T14:41:43" v="34"/>
          <ac:picMkLst>
            <pc:docMk/>
            <pc:sldMk cId="496881964" sldId="273"/>
            <ac:picMk id="9" creationId="{E456E50B-281E-B1AB-7FA4-E516ADE53A19}"/>
          </ac:picMkLst>
        </pc:picChg>
      </pc:sldChg>
    </pc:docChg>
  </pc:docChgLst>
  <pc:docChgLst>
    <pc:chgData name="Anne Schad Bergsaker" userId="S::annesbe@uio.no::26abe76e-31f0-4f90-847e-b1c8a4d345d4" providerId="AD" clId="Web-{73E2B257-14FB-4049-946F-BB17B9198A73}"/>
    <pc:docChg chg="addSld modSld sldOrd">
      <pc:chgData name="Anne Schad Bergsaker" userId="S::annesbe@uio.no::26abe76e-31f0-4f90-847e-b1c8a4d345d4" providerId="AD" clId="Web-{73E2B257-14FB-4049-946F-BB17B9198A73}" dt="2022-06-21T14:16:10.390" v="613" actId="20577"/>
      <pc:docMkLst>
        <pc:docMk/>
      </pc:docMkLst>
      <pc:sldChg chg="modSp">
        <pc:chgData name="Anne Schad Bergsaker" userId="S::annesbe@uio.no::26abe76e-31f0-4f90-847e-b1c8a4d345d4" providerId="AD" clId="Web-{73E2B257-14FB-4049-946F-BB17B9198A73}" dt="2022-06-21T14:07:29.831" v="162" actId="20577"/>
        <pc:sldMkLst>
          <pc:docMk/>
          <pc:sldMk cId="3570269571" sldId="266"/>
        </pc:sldMkLst>
        <pc:spChg chg="mod">
          <ac:chgData name="Anne Schad Bergsaker" userId="S::annesbe@uio.no::26abe76e-31f0-4f90-847e-b1c8a4d345d4" providerId="AD" clId="Web-{73E2B257-14FB-4049-946F-BB17B9198A73}" dt="2022-06-21T14:07:29.831" v="162" actId="20577"/>
          <ac:spMkLst>
            <pc:docMk/>
            <pc:sldMk cId="3570269571" sldId="266"/>
            <ac:spMk id="8" creationId="{D84C9020-DBB2-AAA8-BE26-4A5D033A0282}"/>
          </ac:spMkLst>
        </pc:spChg>
      </pc:sldChg>
      <pc:sldChg chg="delSp">
        <pc:chgData name="Anne Schad Bergsaker" userId="S::annesbe@uio.no::26abe76e-31f0-4f90-847e-b1c8a4d345d4" providerId="AD" clId="Web-{73E2B257-14FB-4049-946F-BB17B9198A73}" dt="2022-06-21T13:56:56.817" v="0"/>
        <pc:sldMkLst>
          <pc:docMk/>
          <pc:sldMk cId="1402113343" sldId="267"/>
        </pc:sldMkLst>
        <pc:spChg chg="del">
          <ac:chgData name="Anne Schad Bergsaker" userId="S::annesbe@uio.no::26abe76e-31f0-4f90-847e-b1c8a4d345d4" providerId="AD" clId="Web-{73E2B257-14FB-4049-946F-BB17B9198A73}" dt="2022-06-21T13:56:56.817" v="0"/>
          <ac:spMkLst>
            <pc:docMk/>
            <pc:sldMk cId="1402113343" sldId="267"/>
            <ac:spMk id="11" creationId="{422B3D61-909F-424E-4853-4C4621843C03}"/>
          </ac:spMkLst>
        </pc:spChg>
      </pc:sldChg>
      <pc:sldChg chg="modSp">
        <pc:chgData name="Anne Schad Bergsaker" userId="S::annesbe@uio.no::26abe76e-31f0-4f90-847e-b1c8a4d345d4" providerId="AD" clId="Web-{73E2B257-14FB-4049-946F-BB17B9198A73}" dt="2022-06-21T14:09:35.037" v="322" actId="20577"/>
        <pc:sldMkLst>
          <pc:docMk/>
          <pc:sldMk cId="3964839629" sldId="268"/>
        </pc:sldMkLst>
        <pc:spChg chg="mod">
          <ac:chgData name="Anne Schad Bergsaker" userId="S::annesbe@uio.no::26abe76e-31f0-4f90-847e-b1c8a4d345d4" providerId="AD" clId="Web-{73E2B257-14FB-4049-946F-BB17B9198A73}" dt="2022-06-21T14:09:35.037" v="322" actId="20577"/>
          <ac:spMkLst>
            <pc:docMk/>
            <pc:sldMk cId="3964839629" sldId="268"/>
            <ac:spMk id="8" creationId="{D84C9020-DBB2-AAA8-BE26-4A5D033A0282}"/>
          </ac:spMkLst>
        </pc:spChg>
      </pc:sldChg>
      <pc:sldChg chg="modSp ord">
        <pc:chgData name="Anne Schad Bergsaker" userId="S::annesbe@uio.no::26abe76e-31f0-4f90-847e-b1c8a4d345d4" providerId="AD" clId="Web-{73E2B257-14FB-4049-946F-BB17B9198A73}" dt="2022-06-21T14:10:25.993" v="383" actId="20577"/>
        <pc:sldMkLst>
          <pc:docMk/>
          <pc:sldMk cId="3533409816" sldId="269"/>
        </pc:sldMkLst>
        <pc:spChg chg="mod">
          <ac:chgData name="Anne Schad Bergsaker" userId="S::annesbe@uio.no::26abe76e-31f0-4f90-847e-b1c8a4d345d4" providerId="AD" clId="Web-{73E2B257-14FB-4049-946F-BB17B9198A73}" dt="2022-06-21T14:10:25.993" v="383" actId="20577"/>
          <ac:spMkLst>
            <pc:docMk/>
            <pc:sldMk cId="3533409816" sldId="269"/>
            <ac:spMk id="8" creationId="{D84C9020-DBB2-AAA8-BE26-4A5D033A0282}"/>
          </ac:spMkLst>
        </pc:spChg>
      </pc:sldChg>
      <pc:sldChg chg="delSp modSp new mod modClrScheme chgLayout">
        <pc:chgData name="Anne Schad Bergsaker" userId="S::annesbe@uio.no::26abe76e-31f0-4f90-847e-b1c8a4d345d4" providerId="AD" clId="Web-{73E2B257-14FB-4049-946F-BB17B9198A73}" dt="2022-06-21T14:14:26.404" v="582" actId="20577"/>
        <pc:sldMkLst>
          <pc:docMk/>
          <pc:sldMk cId="3469453880" sldId="270"/>
        </pc:sldMkLst>
        <pc:spChg chg="del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2" creationId="{C4993719-FFC7-EF72-A36D-69C675E59060}"/>
          </ac:spMkLst>
        </pc:spChg>
        <pc:spChg chg="mod ord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3" creationId="{3B44A325-79E7-8C35-1FDA-8D1B0AC25958}"/>
          </ac:spMkLst>
        </pc:spChg>
        <pc:spChg chg="del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4" creationId="{604B14C7-B69A-E7BB-C685-21FB4346C779}"/>
          </ac:spMkLst>
        </pc:spChg>
        <pc:spChg chg="mod ord">
          <ac:chgData name="Anne Schad Bergsaker" userId="S::annesbe@uio.no::26abe76e-31f0-4f90-847e-b1c8a4d345d4" providerId="AD" clId="Web-{73E2B257-14FB-4049-946F-BB17B9198A73}" dt="2022-06-21T14:11:01.524" v="387" actId="20577"/>
          <ac:spMkLst>
            <pc:docMk/>
            <pc:sldMk cId="3469453880" sldId="270"/>
            <ac:spMk id="5" creationId="{D65F97AF-9E07-BB18-D74E-F34F3A935567}"/>
          </ac:spMkLst>
        </pc:spChg>
        <pc:spChg chg="mod ord">
          <ac:chgData name="Anne Schad Bergsaker" userId="S::annesbe@uio.no::26abe76e-31f0-4f90-847e-b1c8a4d345d4" providerId="AD" clId="Web-{73E2B257-14FB-4049-946F-BB17B9198A73}" dt="2022-06-21T14:11:14.899" v="393" actId="20577"/>
          <ac:spMkLst>
            <pc:docMk/>
            <pc:sldMk cId="3469453880" sldId="270"/>
            <ac:spMk id="6" creationId="{C9110E6F-EE7C-37B2-DDA0-4982FE24E366}"/>
          </ac:spMkLst>
        </pc:spChg>
        <pc:spChg chg="mod ord">
          <ac:chgData name="Anne Schad Bergsaker" userId="S::annesbe@uio.no::26abe76e-31f0-4f90-847e-b1c8a4d345d4" providerId="AD" clId="Web-{73E2B257-14FB-4049-946F-BB17B9198A73}" dt="2022-06-21T14:14:26.404" v="582" actId="20577"/>
          <ac:spMkLst>
            <pc:docMk/>
            <pc:sldMk cId="3469453880" sldId="270"/>
            <ac:spMk id="7" creationId="{3C100ABE-6931-23B2-7948-96D4BBF362BC}"/>
          </ac:spMkLst>
        </pc:spChg>
        <pc:spChg chg="del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8" creationId="{C59B1AF1-73D7-8761-6026-98D85D37874A}"/>
          </ac:spMkLst>
        </pc:spChg>
        <pc:spChg chg="del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9" creationId="{7EFA7751-68D4-31C4-F9AB-82FAF3D22349}"/>
          </ac:spMkLst>
        </pc:spChg>
        <pc:spChg chg="mod ord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10" creationId="{38F9A808-B1F4-37C3-E2F6-CA5B8626C0FD}"/>
          </ac:spMkLst>
        </pc:spChg>
        <pc:spChg chg="del">
          <ac:chgData name="Anne Schad Bergsaker" userId="S::annesbe@uio.no::26abe76e-31f0-4f90-847e-b1c8a4d345d4" providerId="AD" clId="Web-{73E2B257-14FB-4049-946F-BB17B9198A73}" dt="2022-06-21T14:10:53.414" v="385"/>
          <ac:spMkLst>
            <pc:docMk/>
            <pc:sldMk cId="3469453880" sldId="270"/>
            <ac:spMk id="11" creationId="{4CB794C1-C21A-9423-EE30-10D568716FE1}"/>
          </ac:spMkLst>
        </pc:spChg>
      </pc:sldChg>
      <pc:sldChg chg="modSp add replId">
        <pc:chgData name="Anne Schad Bergsaker" userId="S::annesbe@uio.no::26abe76e-31f0-4f90-847e-b1c8a4d345d4" providerId="AD" clId="Web-{73E2B257-14FB-4049-946F-BB17B9198A73}" dt="2022-06-21T14:16:10.390" v="613" actId="20577"/>
        <pc:sldMkLst>
          <pc:docMk/>
          <pc:sldMk cId="334687125" sldId="271"/>
        </pc:sldMkLst>
        <pc:spChg chg="mod">
          <ac:chgData name="Anne Schad Bergsaker" userId="S::annesbe@uio.no::26abe76e-31f0-4f90-847e-b1c8a4d345d4" providerId="AD" clId="Web-{73E2B257-14FB-4049-946F-BB17B9198A73}" dt="2022-06-21T14:16:10.390" v="613" actId="20577"/>
          <ac:spMkLst>
            <pc:docMk/>
            <pc:sldMk cId="334687125" sldId="271"/>
            <ac:spMk id="8" creationId="{D84C9020-DBB2-AAA8-BE26-4A5D033A0282}"/>
          </ac:spMkLst>
        </pc:spChg>
      </pc:sldChg>
    </pc:docChg>
  </pc:docChgLst>
  <pc:docChgLst>
    <pc:chgData name="Astrid Anderson" userId="S::astridan@uio.no::8c5dafd8-0705-4eea-a5bc-a8dc891498c8" providerId="AD" clId="Web-{3C27A424-A388-4A96-80FC-ABFE5837E94B}"/>
    <pc:docChg chg="modSld">
      <pc:chgData name="Astrid Anderson" userId="S::astridan@uio.no::8c5dafd8-0705-4eea-a5bc-a8dc891498c8" providerId="AD" clId="Web-{3C27A424-A388-4A96-80FC-ABFE5837E94B}" dt="2022-06-16T06:57:19.048" v="19" actId="20577"/>
      <pc:docMkLst>
        <pc:docMk/>
      </pc:docMkLst>
      <pc:sldChg chg="modSp">
        <pc:chgData name="Astrid Anderson" userId="S::astridan@uio.no::8c5dafd8-0705-4eea-a5bc-a8dc891498c8" providerId="AD" clId="Web-{3C27A424-A388-4A96-80FC-ABFE5837E94B}" dt="2022-06-16T06:57:19.048" v="19" actId="20577"/>
        <pc:sldMkLst>
          <pc:docMk/>
          <pc:sldMk cId="698709068" sldId="259"/>
        </pc:sldMkLst>
        <pc:spChg chg="mod">
          <ac:chgData name="Astrid Anderson" userId="S::astridan@uio.no::8c5dafd8-0705-4eea-a5bc-a8dc891498c8" providerId="AD" clId="Web-{3C27A424-A388-4A96-80FC-ABFE5837E94B}" dt="2022-06-16T06:57:19.048" v="19" actId="20577"/>
          <ac:spMkLst>
            <pc:docMk/>
            <pc:sldMk cId="698709068" sldId="259"/>
            <ac:spMk id="20" creationId="{00000000-0000-0000-0000-000000000000}"/>
          </ac:spMkLst>
        </pc:spChg>
      </pc:sldChg>
      <pc:sldChg chg="modSp">
        <pc:chgData name="Astrid Anderson" userId="S::astridan@uio.no::8c5dafd8-0705-4eea-a5bc-a8dc891498c8" providerId="AD" clId="Web-{3C27A424-A388-4A96-80FC-ABFE5837E94B}" dt="2022-06-16T06:56:12.094" v="10" actId="20577"/>
        <pc:sldMkLst>
          <pc:docMk/>
          <pc:sldMk cId="277581283" sldId="261"/>
        </pc:sldMkLst>
        <pc:spChg chg="mod">
          <ac:chgData name="Astrid Anderson" userId="S::astridan@uio.no::8c5dafd8-0705-4eea-a5bc-a8dc891498c8" providerId="AD" clId="Web-{3C27A424-A388-4A96-80FC-ABFE5837E94B}" dt="2022-06-16T06:56:12.094" v="10" actId="20577"/>
          <ac:spMkLst>
            <pc:docMk/>
            <pc:sldMk cId="277581283" sldId="261"/>
            <ac:spMk id="4" creationId="{00000000-0000-0000-0000-000000000000}"/>
          </ac:spMkLst>
        </pc:spChg>
      </pc:sldChg>
    </pc:docChg>
  </pc:docChgLst>
  <pc:docChgLst>
    <pc:chgData name="Astrid Anderson" userId="S::astridan@uio.no::8c5dafd8-0705-4eea-a5bc-a8dc891498c8" providerId="AD" clId="Web-{BB310A0C-E7AE-42CB-B104-C21778D72716}"/>
    <pc:docChg chg="modSld">
      <pc:chgData name="Astrid Anderson" userId="S::astridan@uio.no::8c5dafd8-0705-4eea-a5bc-a8dc891498c8" providerId="AD" clId="Web-{BB310A0C-E7AE-42CB-B104-C21778D72716}" dt="2022-06-21T12:33:04.300" v="60" actId="20577"/>
      <pc:docMkLst>
        <pc:docMk/>
      </pc:docMkLst>
      <pc:sldChg chg="modSp">
        <pc:chgData name="Astrid Anderson" userId="S::astridan@uio.no::8c5dafd8-0705-4eea-a5bc-a8dc891498c8" providerId="AD" clId="Web-{BB310A0C-E7AE-42CB-B104-C21778D72716}" dt="2022-06-21T12:33:04.300" v="60" actId="20577"/>
        <pc:sldMkLst>
          <pc:docMk/>
          <pc:sldMk cId="698709068" sldId="259"/>
        </pc:sldMkLst>
        <pc:spChg chg="mod">
          <ac:chgData name="Astrid Anderson" userId="S::astridan@uio.no::8c5dafd8-0705-4eea-a5bc-a8dc891498c8" providerId="AD" clId="Web-{BB310A0C-E7AE-42CB-B104-C21778D72716}" dt="2022-06-21T12:33:04.300" v="60" actId="20577"/>
          <ac:spMkLst>
            <pc:docMk/>
            <pc:sldMk cId="698709068" sldId="259"/>
            <ac:spMk id="20" creationId="{00000000-0000-0000-0000-000000000000}"/>
          </ac:spMkLst>
        </pc:spChg>
      </pc:sldChg>
      <pc:sldChg chg="modSp">
        <pc:chgData name="Astrid Anderson" userId="S::astridan@uio.no::8c5dafd8-0705-4eea-a5bc-a8dc891498c8" providerId="AD" clId="Web-{BB310A0C-E7AE-42CB-B104-C21778D72716}" dt="2022-06-21T12:16:57.541" v="36" actId="20577"/>
        <pc:sldMkLst>
          <pc:docMk/>
          <pc:sldMk cId="277581283" sldId="261"/>
        </pc:sldMkLst>
        <pc:spChg chg="mod">
          <ac:chgData name="Astrid Anderson" userId="S::astridan@uio.no::8c5dafd8-0705-4eea-a5bc-a8dc891498c8" providerId="AD" clId="Web-{BB310A0C-E7AE-42CB-B104-C21778D72716}" dt="2022-06-21T12:16:57.541" v="36" actId="20577"/>
          <ac:spMkLst>
            <pc:docMk/>
            <pc:sldMk cId="277581283" sldId="261"/>
            <ac:spMk id="4" creationId="{00000000-0000-0000-0000-000000000000}"/>
          </ac:spMkLst>
        </pc:spChg>
      </pc:sldChg>
      <pc:sldChg chg="modSp">
        <pc:chgData name="Astrid Anderson" userId="S::astridan@uio.no::8c5dafd8-0705-4eea-a5bc-a8dc891498c8" providerId="AD" clId="Web-{BB310A0C-E7AE-42CB-B104-C21778D72716}" dt="2022-06-21T12:14:45.881" v="16" actId="20577"/>
        <pc:sldMkLst>
          <pc:docMk/>
          <pc:sldMk cId="3570737105" sldId="263"/>
        </pc:sldMkLst>
        <pc:spChg chg="mod">
          <ac:chgData name="Astrid Anderson" userId="S::astridan@uio.no::8c5dafd8-0705-4eea-a5bc-a8dc891498c8" providerId="AD" clId="Web-{BB310A0C-E7AE-42CB-B104-C21778D72716}" dt="2022-06-21T12:14:45.881" v="16" actId="20577"/>
          <ac:spMkLst>
            <pc:docMk/>
            <pc:sldMk cId="3570737105" sldId="263"/>
            <ac:spMk id="11" creationId="{00000000-0000-0000-0000-000000000000}"/>
          </ac:spMkLst>
        </pc:spChg>
      </pc:sldChg>
      <pc:sldChg chg="modSp">
        <pc:chgData name="Astrid Anderson" userId="S::astridan@uio.no::8c5dafd8-0705-4eea-a5bc-a8dc891498c8" providerId="AD" clId="Web-{BB310A0C-E7AE-42CB-B104-C21778D72716}" dt="2022-06-21T12:15:03.928" v="18" actId="20577"/>
        <pc:sldMkLst>
          <pc:docMk/>
          <pc:sldMk cId="2563397124" sldId="264"/>
        </pc:sldMkLst>
        <pc:spChg chg="mod">
          <ac:chgData name="Astrid Anderson" userId="S::astridan@uio.no::8c5dafd8-0705-4eea-a5bc-a8dc891498c8" providerId="AD" clId="Web-{BB310A0C-E7AE-42CB-B104-C21778D72716}" dt="2022-06-21T12:15:03.928" v="18" actId="20577"/>
          <ac:spMkLst>
            <pc:docMk/>
            <pc:sldMk cId="2563397124" sldId="264"/>
            <ac:spMk id="8" creationId="{1093D6C6-78D8-354F-8DBB-E17E674123E5}"/>
          </ac:spMkLst>
        </pc:spChg>
      </pc:sldChg>
    </pc:docChg>
  </pc:docChgLst>
  <pc:docChgLst>
    <pc:chgData name="Anne Schad Bergsaker" userId="S::annesbe@uio.no::26abe76e-31f0-4f90-847e-b1c8a4d345d4" providerId="AD" clId="Web-{228E8D98-9962-4BF9-B88A-A59A9FFC02F3}"/>
    <pc:docChg chg="addSld modSld sldOrd">
      <pc:chgData name="Anne Schad Bergsaker" userId="S::annesbe@uio.no::26abe76e-31f0-4f90-847e-b1c8a4d345d4" providerId="AD" clId="Web-{228E8D98-9962-4BF9-B88A-A59A9FFC02F3}" dt="2022-06-21T09:11:54.297" v="86"/>
      <pc:docMkLst>
        <pc:docMk/>
      </pc:docMkLst>
      <pc:sldChg chg="ord">
        <pc:chgData name="Anne Schad Bergsaker" userId="S::annesbe@uio.no::26abe76e-31f0-4f90-847e-b1c8a4d345d4" providerId="AD" clId="Web-{228E8D98-9962-4BF9-B88A-A59A9FFC02F3}" dt="2022-06-21T08:56:54.975" v="5"/>
        <pc:sldMkLst>
          <pc:docMk/>
          <pc:sldMk cId="3570737105" sldId="263"/>
        </pc:sldMkLst>
      </pc:sldChg>
      <pc:sldChg chg="delSp modSp new ord">
        <pc:chgData name="Anne Schad Bergsaker" userId="S::annesbe@uio.no::26abe76e-31f0-4f90-847e-b1c8a4d345d4" providerId="AD" clId="Web-{228E8D98-9962-4BF9-B88A-A59A9FFC02F3}" dt="2022-06-21T09:11:31.858" v="85"/>
        <pc:sldMkLst>
          <pc:docMk/>
          <pc:sldMk cId="303716439" sldId="265"/>
        </pc:sldMkLst>
        <pc:spChg chg="del">
          <ac:chgData name="Anne Schad Bergsaker" userId="S::annesbe@uio.no::26abe76e-31f0-4f90-847e-b1c8a4d345d4" providerId="AD" clId="Web-{228E8D98-9962-4BF9-B88A-A59A9FFC02F3}" dt="2022-06-21T09:11:31.858" v="85"/>
          <ac:spMkLst>
            <pc:docMk/>
            <pc:sldMk cId="303716439" sldId="265"/>
            <ac:spMk id="2" creationId="{79A8A48B-4A19-27D2-491A-2C7A4EB0BFBF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08.683" v="55"/>
          <ac:spMkLst>
            <pc:docMk/>
            <pc:sldMk cId="303716439" sldId="265"/>
            <ac:spMk id="3" creationId="{8524A0D8-019D-D50C-B382-E3EBB9DE8658}"/>
          </ac:spMkLst>
        </pc:spChg>
        <pc:spChg chg="mod">
          <ac:chgData name="Anne Schad Bergsaker" userId="S::annesbe@uio.no::26abe76e-31f0-4f90-847e-b1c8a4d345d4" providerId="AD" clId="Web-{228E8D98-9962-4BF9-B88A-A59A9FFC02F3}" dt="2022-06-21T08:57:58.932" v="51" actId="20577"/>
          <ac:spMkLst>
            <pc:docMk/>
            <pc:sldMk cId="303716439" sldId="265"/>
            <ac:spMk id="5" creationId="{B01655D3-3887-DB65-47E1-2B56BC568AC9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18.418" v="58"/>
          <ac:spMkLst>
            <pc:docMk/>
            <pc:sldMk cId="303716439" sldId="265"/>
            <ac:spMk id="6" creationId="{A5B014C7-3041-CEE6-6881-7BA502970504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16.668" v="57"/>
          <ac:spMkLst>
            <pc:docMk/>
            <pc:sldMk cId="303716439" sldId="265"/>
            <ac:spMk id="7" creationId="{5BA066C1-9544-87AA-1008-C60C27BECC1A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14.668" v="56"/>
          <ac:spMkLst>
            <pc:docMk/>
            <pc:sldMk cId="303716439" sldId="265"/>
            <ac:spMk id="8" creationId="{3D2C94BC-2891-4070-4579-9AAD316B0243}"/>
          </ac:spMkLst>
        </pc:spChg>
        <pc:spChg chg="mod">
          <ac:chgData name="Anne Schad Bergsaker" userId="S::annesbe@uio.no::26abe76e-31f0-4f90-847e-b1c8a4d345d4" providerId="AD" clId="Web-{228E8D98-9962-4BF9-B88A-A59A9FFC02F3}" dt="2022-06-21T08:58:03.620" v="54" actId="14100"/>
          <ac:spMkLst>
            <pc:docMk/>
            <pc:sldMk cId="303716439" sldId="265"/>
            <ac:spMk id="11" creationId="{18A23D05-17F2-8434-7308-96FA25836D54}"/>
          </ac:spMkLst>
        </pc:spChg>
      </pc:sldChg>
      <pc:sldChg chg="modSp new">
        <pc:chgData name="Anne Schad Bergsaker" userId="S::annesbe@uio.no::26abe76e-31f0-4f90-847e-b1c8a4d345d4" providerId="AD" clId="Web-{228E8D98-9962-4BF9-B88A-A59A9FFC02F3}" dt="2022-06-21T08:57:13.132" v="16" actId="20577"/>
        <pc:sldMkLst>
          <pc:docMk/>
          <pc:sldMk cId="3570269571" sldId="266"/>
        </pc:sldMkLst>
        <pc:spChg chg="mod">
          <ac:chgData name="Anne Schad Bergsaker" userId="S::annesbe@uio.no::26abe76e-31f0-4f90-847e-b1c8a4d345d4" providerId="AD" clId="Web-{228E8D98-9962-4BF9-B88A-A59A9FFC02F3}" dt="2022-06-21T08:57:03.866" v="9" actId="20577"/>
          <ac:spMkLst>
            <pc:docMk/>
            <pc:sldMk cId="3570269571" sldId="266"/>
            <ac:spMk id="6" creationId="{ACF2A949-8D63-E84D-7444-51C5FBE29E68}"/>
          </ac:spMkLst>
        </pc:spChg>
        <pc:spChg chg="mod">
          <ac:chgData name="Anne Schad Bergsaker" userId="S::annesbe@uio.no::26abe76e-31f0-4f90-847e-b1c8a4d345d4" providerId="AD" clId="Web-{228E8D98-9962-4BF9-B88A-A59A9FFC02F3}" dt="2022-06-21T08:57:13.132" v="16" actId="20577"/>
          <ac:spMkLst>
            <pc:docMk/>
            <pc:sldMk cId="3570269571" sldId="266"/>
            <ac:spMk id="7" creationId="{1C8B12BD-414A-AAC8-C757-E75BB5EB3D93}"/>
          </ac:spMkLst>
        </pc:spChg>
      </pc:sldChg>
      <pc:sldChg chg="addSp delSp modSp new ord">
        <pc:chgData name="Anne Schad Bergsaker" userId="S::annesbe@uio.no::26abe76e-31f0-4f90-847e-b1c8a4d345d4" providerId="AD" clId="Web-{228E8D98-9962-4BF9-B88A-A59A9FFC02F3}" dt="2022-06-21T09:11:54.297" v="86"/>
        <pc:sldMkLst>
          <pc:docMk/>
          <pc:sldMk cId="1402113343" sldId="267"/>
        </pc:sldMkLst>
        <pc:spChg chg="del">
          <ac:chgData name="Anne Schad Bergsaker" userId="S::annesbe@uio.no::26abe76e-31f0-4f90-847e-b1c8a4d345d4" providerId="AD" clId="Web-{228E8D98-9962-4BF9-B88A-A59A9FFC02F3}" dt="2022-06-21T09:11:54.297" v="86"/>
          <ac:spMkLst>
            <pc:docMk/>
            <pc:sldMk cId="1402113343" sldId="267"/>
            <ac:spMk id="2" creationId="{5C7F8917-1F8B-158C-FE62-7BA49414F165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40.638" v="68"/>
          <ac:spMkLst>
            <pc:docMk/>
            <pc:sldMk cId="1402113343" sldId="267"/>
            <ac:spMk id="3" creationId="{95BBFB41-BAF9-825B-2B71-481F65097573}"/>
          </ac:spMkLst>
        </pc:spChg>
        <pc:spChg chg="mod">
          <ac:chgData name="Anne Schad Bergsaker" userId="S::annesbe@uio.no::26abe76e-31f0-4f90-847e-b1c8a4d345d4" providerId="AD" clId="Web-{228E8D98-9962-4BF9-B88A-A59A9FFC02F3}" dt="2022-06-21T08:58:25.371" v="64" actId="20577"/>
          <ac:spMkLst>
            <pc:docMk/>
            <pc:sldMk cId="1402113343" sldId="267"/>
            <ac:spMk id="5" creationId="{A49F941B-9F58-F974-FD77-B7C9D0722790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28.918" v="65"/>
          <ac:spMkLst>
            <pc:docMk/>
            <pc:sldMk cId="1402113343" sldId="267"/>
            <ac:spMk id="6" creationId="{FC14EBEE-8BC2-FFD0-5335-2465A0E9FBDD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33.903" v="66"/>
          <ac:spMkLst>
            <pc:docMk/>
            <pc:sldMk cId="1402113343" sldId="267"/>
            <ac:spMk id="7" creationId="{58D72ABD-6B0C-6C8D-2A6C-27D8C2E6BC7F}"/>
          </ac:spMkLst>
        </pc:spChg>
        <pc:spChg chg="del">
          <ac:chgData name="Anne Schad Bergsaker" userId="S::annesbe@uio.no::26abe76e-31f0-4f90-847e-b1c8a4d345d4" providerId="AD" clId="Web-{228E8D98-9962-4BF9-B88A-A59A9FFC02F3}" dt="2022-06-21T08:58:36.044" v="67"/>
          <ac:spMkLst>
            <pc:docMk/>
            <pc:sldMk cId="1402113343" sldId="267"/>
            <ac:spMk id="8" creationId="{5C4F8679-B1FB-1382-5B3D-7A04B398A983}"/>
          </ac:spMkLst>
        </pc:spChg>
        <pc:picChg chg="add del mod ord">
          <ac:chgData name="Anne Schad Bergsaker" userId="S::annesbe@uio.no::26abe76e-31f0-4f90-847e-b1c8a4d345d4" providerId="AD" clId="Web-{228E8D98-9962-4BF9-B88A-A59A9FFC02F3}" dt="2022-06-21T09:10:48.199" v="84"/>
          <ac:picMkLst>
            <pc:docMk/>
            <pc:sldMk cId="1402113343" sldId="267"/>
            <ac:picMk id="12" creationId="{DCFDC2C5-F23E-32C3-62A9-8F9B9972DAEE}"/>
          </ac:picMkLst>
        </pc:picChg>
      </pc:sldChg>
      <pc:sldChg chg="add replId">
        <pc:chgData name="Anne Schad Bergsaker" userId="S::annesbe@uio.no::26abe76e-31f0-4f90-847e-b1c8a4d345d4" providerId="AD" clId="Web-{228E8D98-9962-4BF9-B88A-A59A9FFC02F3}" dt="2022-06-21T08:57:17.726" v="17"/>
        <pc:sldMkLst>
          <pc:docMk/>
          <pc:sldMk cId="3964839629" sldId="268"/>
        </pc:sldMkLst>
      </pc:sldChg>
      <pc:sldChg chg="add replId">
        <pc:chgData name="Anne Schad Bergsaker" userId="S::annesbe@uio.no::26abe76e-31f0-4f90-847e-b1c8a4d345d4" providerId="AD" clId="Web-{228E8D98-9962-4BF9-B88A-A59A9FFC02F3}" dt="2022-06-21T08:57:18.742" v="18"/>
        <pc:sldMkLst>
          <pc:docMk/>
          <pc:sldMk cId="3533409816" sldId="269"/>
        </pc:sldMkLst>
      </pc:sldChg>
    </pc:docChg>
  </pc:docChgLst>
  <pc:docChgLst>
    <pc:chgData name="Anne Schad Bergsaker" userId="S::annesbe@uio.no::26abe76e-31f0-4f90-847e-b1c8a4d345d4" providerId="AD" clId="Web-{000A92E5-EF65-4FFE-A954-4DF4E5654521}"/>
    <pc:docChg chg="modSld sldOrd">
      <pc:chgData name="Anne Schad Bergsaker" userId="S::annesbe@uio.no::26abe76e-31f0-4f90-847e-b1c8a4d345d4" providerId="AD" clId="Web-{000A92E5-EF65-4FFE-A954-4DF4E5654521}" dt="2022-06-22T06:26:44.992" v="10"/>
      <pc:docMkLst>
        <pc:docMk/>
      </pc:docMkLst>
      <pc:sldChg chg="ord">
        <pc:chgData name="Anne Schad Bergsaker" userId="S::annesbe@uio.no::26abe76e-31f0-4f90-847e-b1c8a4d345d4" providerId="AD" clId="Web-{000A92E5-EF65-4FFE-A954-4DF4E5654521}" dt="2022-06-22T06:26:44.992" v="9"/>
        <pc:sldMkLst>
          <pc:docMk/>
          <pc:sldMk cId="698709068" sldId="259"/>
        </pc:sldMkLst>
      </pc:sldChg>
      <pc:sldChg chg="ord">
        <pc:chgData name="Anne Schad Bergsaker" userId="S::annesbe@uio.no::26abe76e-31f0-4f90-847e-b1c8a4d345d4" providerId="AD" clId="Web-{000A92E5-EF65-4FFE-A954-4DF4E5654521}" dt="2022-06-22T06:26:44.992" v="10"/>
        <pc:sldMkLst>
          <pc:docMk/>
          <pc:sldMk cId="3426086660" sldId="260"/>
        </pc:sldMkLst>
      </pc:sldChg>
      <pc:sldChg chg="ord">
        <pc:chgData name="Anne Schad Bergsaker" userId="S::annesbe@uio.no::26abe76e-31f0-4f90-847e-b1c8a4d345d4" providerId="AD" clId="Web-{000A92E5-EF65-4FFE-A954-4DF4E5654521}" dt="2022-06-22T06:26:44.992" v="7"/>
        <pc:sldMkLst>
          <pc:docMk/>
          <pc:sldMk cId="277581283" sldId="261"/>
        </pc:sldMkLst>
      </pc:sldChg>
      <pc:sldChg chg="ord">
        <pc:chgData name="Anne Schad Bergsaker" userId="S::annesbe@uio.no::26abe76e-31f0-4f90-847e-b1c8a4d345d4" providerId="AD" clId="Web-{000A92E5-EF65-4FFE-A954-4DF4E5654521}" dt="2022-06-22T06:26:44.992" v="8"/>
        <pc:sldMkLst>
          <pc:docMk/>
          <pc:sldMk cId="3861234317" sldId="262"/>
        </pc:sldMkLst>
      </pc:sldChg>
      <pc:sldChg chg="ord">
        <pc:chgData name="Anne Schad Bergsaker" userId="S::annesbe@uio.no::26abe76e-31f0-4f90-847e-b1c8a4d345d4" providerId="AD" clId="Web-{000A92E5-EF65-4FFE-A954-4DF4E5654521}" dt="2022-06-22T06:26:44.992" v="5"/>
        <pc:sldMkLst>
          <pc:docMk/>
          <pc:sldMk cId="3570737105" sldId="263"/>
        </pc:sldMkLst>
      </pc:sldChg>
      <pc:sldChg chg="ord">
        <pc:chgData name="Anne Schad Bergsaker" userId="S::annesbe@uio.no::26abe76e-31f0-4f90-847e-b1c8a4d345d4" providerId="AD" clId="Web-{000A92E5-EF65-4FFE-A954-4DF4E5654521}" dt="2022-06-22T06:26:44.992" v="6"/>
        <pc:sldMkLst>
          <pc:docMk/>
          <pc:sldMk cId="2563397124" sldId="264"/>
        </pc:sldMkLst>
      </pc:sldChg>
      <pc:sldChg chg="modSp">
        <pc:chgData name="Anne Schad Bergsaker" userId="S::annesbe@uio.no::26abe76e-31f0-4f90-847e-b1c8a4d345d4" providerId="AD" clId="Web-{000A92E5-EF65-4FFE-A954-4DF4E5654521}" dt="2022-06-22T06:26:32.789" v="4" actId="20577"/>
        <pc:sldMkLst>
          <pc:docMk/>
          <pc:sldMk cId="2675464735" sldId="272"/>
        </pc:sldMkLst>
        <pc:spChg chg="mod">
          <ac:chgData name="Anne Schad Bergsaker" userId="S::annesbe@uio.no::26abe76e-31f0-4f90-847e-b1c8a4d345d4" providerId="AD" clId="Web-{000A92E5-EF65-4FFE-A954-4DF4E5654521}" dt="2022-06-22T06:26:32.789" v="4" actId="20577"/>
          <ac:spMkLst>
            <pc:docMk/>
            <pc:sldMk cId="2675464735" sldId="272"/>
            <ac:spMk id="2" creationId="{05B99C21-A95B-D613-2F07-977D1D744563}"/>
          </ac:spMkLst>
        </pc:spChg>
      </pc:sldChg>
    </pc:docChg>
  </pc:docChgLst>
  <pc:docChgLst>
    <pc:chgData name="Astrid Anderson" userId="S::astridan@uio.no::8c5dafd8-0705-4eea-a5bc-a8dc891498c8" providerId="AD" clId="Web-{37EFEB7D-D11B-4C1C-8D9C-34B118ED48E2}"/>
    <pc:docChg chg="modSld">
      <pc:chgData name="Astrid Anderson" userId="S::astridan@uio.no::8c5dafd8-0705-4eea-a5bc-a8dc891498c8" providerId="AD" clId="Web-{37EFEB7D-D11B-4C1C-8D9C-34B118ED48E2}" dt="2022-06-15T13:32:30.228" v="2"/>
      <pc:docMkLst>
        <pc:docMk/>
      </pc:docMkLst>
      <pc:sldChg chg="modSp">
        <pc:chgData name="Astrid Anderson" userId="S::astridan@uio.no::8c5dafd8-0705-4eea-a5bc-a8dc891498c8" providerId="AD" clId="Web-{37EFEB7D-D11B-4C1C-8D9C-34B118ED48E2}" dt="2022-06-15T13:32:30.228" v="2"/>
        <pc:sldMkLst>
          <pc:docMk/>
          <pc:sldMk cId="3426086660" sldId="260"/>
        </pc:sldMkLst>
        <pc:spChg chg="mod">
          <ac:chgData name="Astrid Anderson" userId="S::astridan@uio.no::8c5dafd8-0705-4eea-a5bc-a8dc891498c8" providerId="AD" clId="Web-{37EFEB7D-D11B-4C1C-8D9C-34B118ED48E2}" dt="2022-06-15T13:32:30.228" v="2"/>
          <ac:spMkLst>
            <pc:docMk/>
            <pc:sldMk cId="3426086660" sldId="260"/>
            <ac:spMk id="26" creationId="{00000000-0000-0000-0000-000000000000}"/>
          </ac:spMkLst>
        </pc:spChg>
      </pc:sldChg>
      <pc:sldChg chg="modSp">
        <pc:chgData name="Astrid Anderson" userId="S::astridan@uio.no::8c5dafd8-0705-4eea-a5bc-a8dc891498c8" providerId="AD" clId="Web-{37EFEB7D-D11B-4C1C-8D9C-34B118ED48E2}" dt="2022-06-15T13:13:14.431" v="1" actId="20577"/>
        <pc:sldMkLst>
          <pc:docMk/>
          <pc:sldMk cId="3861234317" sldId="262"/>
        </pc:sldMkLst>
        <pc:spChg chg="mod">
          <ac:chgData name="Astrid Anderson" userId="S::astridan@uio.no::8c5dafd8-0705-4eea-a5bc-a8dc891498c8" providerId="AD" clId="Web-{37EFEB7D-D11B-4C1C-8D9C-34B118ED48E2}" dt="2022-06-15T13:13:14.431" v="1" actId="20577"/>
          <ac:spMkLst>
            <pc:docMk/>
            <pc:sldMk cId="3861234317" sldId="262"/>
            <ac:spMk id="8" creationId="{00000000-0000-0000-0000-000000000000}"/>
          </ac:spMkLst>
        </pc:spChg>
      </pc:sldChg>
    </pc:docChg>
  </pc:docChgLst>
  <pc:docChgLst>
    <pc:chgData name="Astrid Anderson" userId="S::astridan@uio.no::8c5dafd8-0705-4eea-a5bc-a8dc891498c8" providerId="AD" clId="Web-{3C3C4175-3C39-4BFA-A06A-DA0827AC2859}"/>
    <pc:docChg chg="addSld modSld">
      <pc:chgData name="Astrid Anderson" userId="S::astridan@uio.no::8c5dafd8-0705-4eea-a5bc-a8dc891498c8" providerId="AD" clId="Web-{3C3C4175-3C39-4BFA-A06A-DA0827AC2859}" dt="2022-06-16T07:10:23.413" v="22" actId="20577"/>
      <pc:docMkLst>
        <pc:docMk/>
      </pc:docMkLst>
      <pc:sldChg chg="modSp new">
        <pc:chgData name="Astrid Anderson" userId="S::astridan@uio.no::8c5dafd8-0705-4eea-a5bc-a8dc891498c8" providerId="AD" clId="Web-{3C3C4175-3C39-4BFA-A06A-DA0827AC2859}" dt="2022-06-16T07:10:23.413" v="22" actId="20577"/>
        <pc:sldMkLst>
          <pc:docMk/>
          <pc:sldMk cId="2563397124" sldId="264"/>
        </pc:sldMkLst>
        <pc:spChg chg="mod">
          <ac:chgData name="Astrid Anderson" userId="S::astridan@uio.no::8c5dafd8-0705-4eea-a5bc-a8dc891498c8" providerId="AD" clId="Web-{3C3C4175-3C39-4BFA-A06A-DA0827AC2859}" dt="2022-06-16T07:08:44.301" v="3" actId="14100"/>
          <ac:spMkLst>
            <pc:docMk/>
            <pc:sldMk cId="2563397124" sldId="264"/>
            <ac:spMk id="6" creationId="{E8F4AAE8-AB1B-C45F-0A4D-B3D9BC53DAD2}"/>
          </ac:spMkLst>
        </pc:spChg>
        <pc:spChg chg="mod">
          <ac:chgData name="Astrid Anderson" userId="S::astridan@uio.no::8c5dafd8-0705-4eea-a5bc-a8dc891498c8" providerId="AD" clId="Web-{3C3C4175-3C39-4BFA-A06A-DA0827AC2859}" dt="2022-06-16T07:08:50.786" v="5" actId="20577"/>
          <ac:spMkLst>
            <pc:docMk/>
            <pc:sldMk cId="2563397124" sldId="264"/>
            <ac:spMk id="7" creationId="{632DA30C-92FB-B7C3-D307-7F3ED0AC253B}"/>
          </ac:spMkLst>
        </pc:spChg>
        <pc:spChg chg="mod">
          <ac:chgData name="Astrid Anderson" userId="S::astridan@uio.no::8c5dafd8-0705-4eea-a5bc-a8dc891498c8" providerId="AD" clId="Web-{3C3C4175-3C39-4BFA-A06A-DA0827AC2859}" dt="2022-06-16T07:10:23.413" v="22" actId="20577"/>
          <ac:spMkLst>
            <pc:docMk/>
            <pc:sldMk cId="2563397124" sldId="264"/>
            <ac:spMk id="8" creationId="{1093D6C6-78D8-354F-8DBB-E17E674123E5}"/>
          </ac:spMkLst>
        </pc:spChg>
      </pc:sldChg>
    </pc:docChg>
  </pc:docChgLst>
  <pc:docChgLst>
    <pc:chgData name="Astrid Anderson" userId="S::astridan@uio.no::8c5dafd8-0705-4eea-a5bc-a8dc891498c8" providerId="AD" clId="Web-{46722D2E-7C38-4957-B5AC-B21675B3A577}"/>
    <pc:docChg chg="modSld">
      <pc:chgData name="Astrid Anderson" userId="S::astridan@uio.no::8c5dafd8-0705-4eea-a5bc-a8dc891498c8" providerId="AD" clId="Web-{46722D2E-7C38-4957-B5AC-B21675B3A577}" dt="2022-06-21T06:41:49.522" v="0" actId="20577"/>
      <pc:docMkLst>
        <pc:docMk/>
      </pc:docMkLst>
      <pc:sldChg chg="modSp">
        <pc:chgData name="Astrid Anderson" userId="S::astridan@uio.no::8c5dafd8-0705-4eea-a5bc-a8dc891498c8" providerId="AD" clId="Web-{46722D2E-7C38-4957-B5AC-B21675B3A577}" dt="2022-06-21T06:41:49.522" v="0" actId="20577"/>
        <pc:sldMkLst>
          <pc:docMk/>
          <pc:sldMk cId="2563397124" sldId="264"/>
        </pc:sldMkLst>
        <pc:spChg chg="mod">
          <ac:chgData name="Astrid Anderson" userId="S::astridan@uio.no::8c5dafd8-0705-4eea-a5bc-a8dc891498c8" providerId="AD" clId="Web-{46722D2E-7C38-4957-B5AC-B21675B3A577}" dt="2022-06-21T06:41:49.522" v="0" actId="20577"/>
          <ac:spMkLst>
            <pc:docMk/>
            <pc:sldMk cId="2563397124" sldId="264"/>
            <ac:spMk id="8" creationId="{1093D6C6-78D8-354F-8DBB-E17E674123E5}"/>
          </ac:spMkLst>
        </pc:spChg>
      </pc:sldChg>
    </pc:docChg>
  </pc:docChgLst>
  <pc:docChgLst>
    <pc:chgData name="Astrid Anderson" userId="S::astridan@uio.no::8c5dafd8-0705-4eea-a5bc-a8dc891498c8" providerId="AD" clId="Web-{581651AD-FC12-4F1F-8D65-9D3461803FD9}"/>
    <pc:docChg chg="modSld">
      <pc:chgData name="Astrid Anderson" userId="S::astridan@uio.no::8c5dafd8-0705-4eea-a5bc-a8dc891498c8" providerId="AD" clId="Web-{581651AD-FC12-4F1F-8D65-9D3461803FD9}" dt="2022-06-21T10:59:28.831" v="61" actId="20577"/>
      <pc:docMkLst>
        <pc:docMk/>
      </pc:docMkLst>
      <pc:sldChg chg="modSp">
        <pc:chgData name="Astrid Anderson" userId="S::astridan@uio.no::8c5dafd8-0705-4eea-a5bc-a8dc891498c8" providerId="AD" clId="Web-{581651AD-FC12-4F1F-8D65-9D3461803FD9}" dt="2022-06-21T10:59:28.831" v="61" actId="20577"/>
        <pc:sldMkLst>
          <pc:docMk/>
          <pc:sldMk cId="2563397124" sldId="264"/>
        </pc:sldMkLst>
        <pc:spChg chg="mod">
          <ac:chgData name="Astrid Anderson" userId="S::astridan@uio.no::8c5dafd8-0705-4eea-a5bc-a8dc891498c8" providerId="AD" clId="Web-{581651AD-FC12-4F1F-8D65-9D3461803FD9}" dt="2022-06-21T10:59:28.831" v="61" actId="20577"/>
          <ac:spMkLst>
            <pc:docMk/>
            <pc:sldMk cId="2563397124" sldId="264"/>
            <ac:spMk id="8" creationId="{1093D6C6-78D8-354F-8DBB-E17E674123E5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5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3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vin-portal.org/alvin/imageViewer.jsf?dsId=ATTACHMENT-0001&amp;pid=alvin-record:478977" TargetMode="External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alvin-portal.org/alvin/view.jsf?pid=alvin-record%3A475412&amp;dswid=4332" TargetMode="External"/><Relationship Id="rId5" Type="http://schemas.openxmlformats.org/officeDocument/2006/relationships/hyperlink" Target="https://www.alvin-portal.org/alvin/view.jsf?pid=alvin-record%3A445028&amp;dswid=3144" TargetMode="External"/><Relationship Id="rId4" Type="http://schemas.openxmlformats.org/officeDocument/2006/relationships/hyperlink" Target="https://www.alvin-portal.org/alvin/view.jsf?pid=alvin-record%3A476828&amp;dswid=662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eedling growing out of dirt&#10;&#10;Description automatically generated with medium confidence">
            <a:extLst>
              <a:ext uri="{FF2B5EF4-FFF2-40B4-BE49-F238E27FC236}">
                <a16:creationId xmlns:a16="http://schemas.microsoft.com/office/drawing/2014/main" id="{26F5F47F-D878-D606-C2BE-83FA21D44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243" y="-1"/>
            <a:ext cx="10455965" cy="6970643"/>
          </a:xfrm>
          <a:prstGeom prst="rect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997CD-73EB-2125-2F46-56FCC069A14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01655D3-3887-DB65-47E1-2B56BC56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Styringsgruppemøte</a:t>
            </a:r>
            <a:endParaRPr lang="en-US" err="1">
              <a:cs typeface="Arial"/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39E950F-93E1-E751-B2C4-CA31784761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25308" cy="269304"/>
          </a:xfrm>
        </p:spPr>
        <p:txBody>
          <a:bodyPr/>
          <a:lstStyle/>
          <a:p>
            <a:r>
              <a:rPr lang="en-US">
                <a:highlight>
                  <a:srgbClr val="FFFFFF"/>
                </a:highlight>
              </a:rPr>
              <a:t>22.06.2022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EE4FD9-3002-B29D-46FF-F59AE7DFC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A23D05-17F2-8434-7308-96FA25836D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63594" y="4237773"/>
            <a:ext cx="6301509" cy="75723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FAIR@uio og Spesialsamlinger og databaser</a:t>
            </a:r>
          </a:p>
          <a:p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1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B99C21-A95B-D613-2F07-977D1D74456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</p:spPr>
        <p:txBody>
          <a:bodyPr vert="horz" lIns="0" tIns="0" rIns="0" bIns="0" rtlCol="0" anchor="t">
            <a:normAutofit/>
          </a:bodyPr>
          <a:lstStyle/>
          <a:p>
            <a:pPr marL="287655" indent="-287655"/>
            <a:r>
              <a:rPr lang="en-US" dirty="0"/>
              <a:t>Status:</a:t>
            </a:r>
          </a:p>
          <a:p>
            <a:pPr marL="685800" lvl="1" indent="-228600"/>
            <a:r>
              <a:rPr lang="en-US" sz="2400" dirty="0" err="1">
                <a:ea typeface="+mn-lt"/>
                <a:cs typeface="+mn-lt"/>
              </a:rPr>
              <a:t>FAIR@uio</a:t>
            </a:r>
            <a:endParaRPr lang="en-US"/>
          </a:p>
          <a:p>
            <a:pPr marL="685800" lvl="1" indent="-228600"/>
            <a:r>
              <a:rPr lang="en-US" sz="2400" dirty="0"/>
              <a:t>SSDB</a:t>
            </a:r>
            <a:endParaRPr lang="en-US"/>
          </a:p>
          <a:p>
            <a:pPr marL="287655" indent="-287655"/>
            <a:r>
              <a:rPr lang="en-US" dirty="0"/>
              <a:t>  </a:t>
            </a:r>
            <a:r>
              <a:rPr lang="en-US" dirty="0" err="1"/>
              <a:t>Veien</a:t>
            </a:r>
            <a:r>
              <a:rPr lang="en-US" dirty="0"/>
              <a:t> </a:t>
            </a:r>
            <a:r>
              <a:rPr lang="en-US" dirty="0" err="1"/>
              <a:t>videre</a:t>
            </a:r>
          </a:p>
          <a:p>
            <a:pPr marL="287655" indent="-287655"/>
            <a:r>
              <a:rPr lang="en-US" dirty="0"/>
              <a:t>  Annet</a:t>
            </a:r>
          </a:p>
          <a:p>
            <a:pPr marL="287655" indent="-287655"/>
            <a:r>
              <a:rPr lang="en-US" dirty="0"/>
              <a:t>  Neste </a:t>
            </a:r>
            <a:r>
              <a:rPr lang="en-US" dirty="0" err="1"/>
              <a:t>møte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133AFFB-5313-D186-9E0E-1FA48A83374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9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83BE963F-6986-DC89-D539-758FF86806FB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 rotWithShape="1">
          <a:blip r:embed="rId2"/>
          <a:srcRect r="4608"/>
          <a:stretch/>
        </p:blipFill>
        <p:spPr>
          <a:xfrm>
            <a:off x="5020025" y="722329"/>
            <a:ext cx="6826306" cy="5336564"/>
          </a:xfrm>
          <a:noFill/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01BBB-C6E2-0461-ED08-7D4FF86C508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20277-0F8F-5ED1-381F-2BB16A2584D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5BC1983-479F-C309-AF5D-28397ED56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18" name="Subtitle 7">
            <a:extLst>
              <a:ext uri="{FF2B5EF4-FFF2-40B4-BE49-F238E27FC236}">
                <a16:creationId xmlns:a16="http://schemas.microsoft.com/office/drawing/2014/main" id="{1B13CAC5-0B49-6A25-FC89-694DE77AAB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46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furniture, file, indoor&#10;&#10;Description automatically generated">
            <a:extLst>
              <a:ext uri="{FF2B5EF4-FFF2-40B4-BE49-F238E27FC236}">
                <a16:creationId xmlns:a16="http://schemas.microsoft.com/office/drawing/2014/main" id="{93EF5B2A-0B4D-27B8-4960-719CDFAB4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710" y="-1"/>
            <a:ext cx="10312290" cy="6879531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D472B-1FC8-64B7-D78A-A214BD2CE9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9F941B-9F58-F974-FD77-B7C9D0722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FAIR@uio</a:t>
            </a:r>
            <a:endParaRPr lang="en-US" err="1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5B2D08E-220B-D30B-36D3-AE01C4E2D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AF2AEB6-96D2-745C-7928-4F66B1F80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1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lass of red wine&#10;&#10;Description automatically generated with medium confidence">
            <a:extLst>
              <a:ext uri="{FF2B5EF4-FFF2-40B4-BE49-F238E27FC236}">
                <a16:creationId xmlns:a16="http://schemas.microsoft.com/office/drawing/2014/main" id="{AA58D666-F4C7-DDFC-7DFB-AFB1F1971E24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7" r="14899" b="-2"/>
          <a:stretch/>
        </p:blipFill>
        <p:spPr>
          <a:xfrm>
            <a:off x="7679219" y="360045"/>
            <a:ext cx="4152735" cy="5325998"/>
          </a:xfrm>
          <a:noFill/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9A1D266-67F6-AB62-CC28-5630B7BD1F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79218" y="5870278"/>
            <a:ext cx="4152735" cy="18260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24334F23-26A6-4D2C-3F1F-61611453A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5297460B-D4B6-A958-860E-DFE808680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65F97AF-9E07-BB18-D74E-F34F3A935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anchor="t">
            <a:normAutofit/>
          </a:bodyPr>
          <a:lstStyle/>
          <a:p>
            <a:r>
              <a:rPr lang="en-US" err="1"/>
              <a:t>FAIR@uio</a:t>
            </a:r>
            <a:endParaRPr lang="en-US" dirty="0" err="1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9110E6F-EE7C-37B2-DDA0-4982FE24E36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>
            <a:normAutofit/>
          </a:bodyPr>
          <a:lstStyle/>
          <a:p>
            <a:r>
              <a:rPr lang="en-US"/>
              <a:t>Status </a:t>
            </a:r>
            <a:r>
              <a:rPr lang="en-US" err="1"/>
              <a:t>juni</a:t>
            </a:r>
            <a:r>
              <a:rPr lang="en-US"/>
              <a:t> 2022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100ABE-6931-23B2-7948-96D4BBF362B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</p:spPr>
        <p:txBody>
          <a:bodyPr vert="horz" lIns="0" tIns="0" rIns="0" bIns="0" rtlCol="0">
            <a:normAutofit/>
          </a:bodyPr>
          <a:lstStyle/>
          <a:p>
            <a:pPr marL="287655" indent="-287655"/>
            <a:r>
              <a:rPr lang="en-US"/>
              <a:t>Ikke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produksjon</a:t>
            </a:r>
            <a:r>
              <a:rPr lang="en-US"/>
              <a:t> </a:t>
            </a:r>
            <a:r>
              <a:rPr lang="en-US" err="1"/>
              <a:t>ennå</a:t>
            </a:r>
            <a:r>
              <a:rPr lang="en-US"/>
              <a:t> - </a:t>
            </a:r>
            <a:r>
              <a:rPr lang="en-US" err="1"/>
              <a:t>målet</a:t>
            </a:r>
            <a:r>
              <a:rPr lang="en-US"/>
              <a:t> er å </a:t>
            </a:r>
            <a:r>
              <a:rPr lang="en-US" err="1"/>
              <a:t>bli</a:t>
            </a:r>
            <a:r>
              <a:rPr lang="en-US"/>
              <a:t> </a:t>
            </a:r>
            <a:r>
              <a:rPr lang="en-US" err="1"/>
              <a:t>ferdig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løpet</a:t>
            </a:r>
            <a:r>
              <a:rPr lang="en-US"/>
              <a:t> av </a:t>
            </a:r>
            <a:r>
              <a:rPr lang="en-US" err="1"/>
              <a:t>neste</a:t>
            </a:r>
            <a:r>
              <a:rPr lang="en-US"/>
              <a:t> uke</a:t>
            </a:r>
          </a:p>
          <a:p>
            <a:pPr marL="287655" indent="-287655"/>
            <a:r>
              <a:rPr lang="en-US" err="1"/>
              <a:t>Skyldes</a:t>
            </a:r>
            <a:r>
              <a:rPr lang="en-US"/>
              <a:t> </a:t>
            </a:r>
            <a:r>
              <a:rPr lang="en-US" err="1"/>
              <a:t>ulike</a:t>
            </a:r>
            <a:r>
              <a:rPr lang="en-US"/>
              <a:t> </a:t>
            </a:r>
            <a:r>
              <a:rPr lang="en-US" err="1"/>
              <a:t>tekniske</a:t>
            </a:r>
            <a:r>
              <a:rPr lang="en-US"/>
              <a:t> </a:t>
            </a:r>
            <a:r>
              <a:rPr lang="en-US" err="1"/>
              <a:t>utfordringer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dukket</a:t>
            </a:r>
            <a:r>
              <a:rPr lang="en-US"/>
              <a:t> </a:t>
            </a:r>
            <a:r>
              <a:rPr lang="en-US" err="1"/>
              <a:t>opp</a:t>
            </a:r>
            <a:endParaRPr lang="en-US"/>
          </a:p>
          <a:p>
            <a:pPr marL="685800" lvl="1" indent="-228600"/>
            <a:r>
              <a:rPr lang="en-US" sz="2400" err="1"/>
              <a:t>Sikring</a:t>
            </a:r>
            <a:r>
              <a:rPr lang="en-US" sz="2400"/>
              <a:t> av at metadata </a:t>
            </a:r>
            <a:r>
              <a:rPr lang="en-US" sz="2400" err="1"/>
              <a:t>kun</a:t>
            </a:r>
            <a:r>
              <a:rPr lang="en-US" sz="2400"/>
              <a:t> </a:t>
            </a:r>
            <a:r>
              <a:rPr lang="en-US" sz="2400" err="1"/>
              <a:t>ses</a:t>
            </a:r>
            <a:r>
              <a:rPr lang="en-US" sz="2400"/>
              <a:t> av de </a:t>
            </a:r>
            <a:r>
              <a:rPr lang="en-US" sz="2400" err="1"/>
              <a:t>som</a:t>
            </a:r>
            <a:r>
              <a:rPr lang="en-US" sz="2400"/>
              <a:t> </a:t>
            </a:r>
            <a:r>
              <a:rPr lang="en-US" sz="2400" err="1"/>
              <a:t>skal</a:t>
            </a:r>
            <a:r>
              <a:rPr lang="en-US" sz="2400"/>
              <a:t> ha </a:t>
            </a:r>
            <a:r>
              <a:rPr lang="en-US" sz="2400" err="1"/>
              <a:t>tilgang</a:t>
            </a:r>
            <a:r>
              <a:rPr lang="en-US" sz="2400"/>
              <a:t> </a:t>
            </a:r>
            <a:r>
              <a:rPr lang="en-US" sz="2400" err="1"/>
              <a:t>til</a:t>
            </a:r>
            <a:r>
              <a:rPr lang="en-US" sz="2400"/>
              <a:t> det</a:t>
            </a:r>
          </a:p>
          <a:p>
            <a:pPr marL="685800" lvl="1" indent="-228600"/>
            <a:r>
              <a:rPr lang="en-US" sz="2400" err="1"/>
              <a:t>Automatisering</a:t>
            </a:r>
            <a:r>
              <a:rPr lang="en-US" sz="2400"/>
              <a:t> av </a:t>
            </a:r>
            <a:r>
              <a:rPr lang="en-US" sz="2400" err="1"/>
              <a:t>publisering</a:t>
            </a:r>
            <a:r>
              <a:rPr lang="en-US" sz="2400"/>
              <a:t> av metadata</a:t>
            </a:r>
          </a:p>
          <a:p>
            <a:pPr marL="685800" lvl="1" indent="-228600"/>
            <a:r>
              <a:rPr lang="en-US" sz="2400" err="1"/>
              <a:t>Korrekt</a:t>
            </a:r>
            <a:r>
              <a:rPr lang="en-US" sz="2400"/>
              <a:t> </a:t>
            </a:r>
            <a:r>
              <a:rPr lang="en-US" sz="2400" err="1"/>
              <a:t>oppsett</a:t>
            </a:r>
            <a:r>
              <a:rPr lang="en-US" sz="2400"/>
              <a:t> av </a:t>
            </a:r>
            <a:r>
              <a:rPr lang="en-US" sz="2400" err="1"/>
              <a:t>databaser</a:t>
            </a:r>
            <a:r>
              <a:rPr lang="en-US" sz="2400"/>
              <a:t> for metadata </a:t>
            </a:r>
            <a:r>
              <a:rPr lang="en-US" sz="2400" err="1"/>
              <a:t>har</a:t>
            </a:r>
            <a:r>
              <a:rPr lang="en-US" sz="2400"/>
              <a:t> tatt </a:t>
            </a:r>
            <a:r>
              <a:rPr lang="en-US" sz="2400" err="1"/>
              <a:t>tid</a:t>
            </a:r>
            <a:endParaRPr lang="en-US" sz="2400"/>
          </a:p>
          <a:p>
            <a:pPr marL="685800" lvl="1" indent="-228600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69453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yellow sign on a fence&#10;&#10;Description automatically generated with medium confidence">
            <a:extLst>
              <a:ext uri="{FF2B5EF4-FFF2-40B4-BE49-F238E27FC236}">
                <a16:creationId xmlns:a16="http://schemas.microsoft.com/office/drawing/2014/main" id="{CD99965B-D822-5F4E-4D76-72BADEBCDE72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" r="1232"/>
          <a:stretch/>
        </p:blipFill>
        <p:spPr>
          <a:xfrm>
            <a:off x="360045" y="1757498"/>
            <a:ext cx="5489213" cy="4301103"/>
          </a:xfrm>
          <a:noFill/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BCD0BFB-7ED0-CF98-A58B-2438E132AED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4C9020-DBB2-AAA8-BE26-4A5D033A0282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</p:spPr>
        <p:txBody>
          <a:bodyPr vert="horz" lIns="0" tIns="0" rIns="0" bIns="0" rtlCol="0">
            <a:normAutofit/>
          </a:bodyPr>
          <a:lstStyle/>
          <a:p>
            <a:pPr marL="287655" indent="-287655"/>
            <a:r>
              <a:rPr lang="en-US" dirty="0" err="1"/>
              <a:t>Nettside</a:t>
            </a:r>
            <a:r>
              <a:rPr lang="en-US" dirty="0"/>
              <a:t> for </a:t>
            </a:r>
            <a:r>
              <a:rPr lang="en-US" dirty="0" err="1"/>
              <a:t>innlogging</a:t>
            </a:r>
            <a:r>
              <a:rPr lang="en-US" dirty="0"/>
              <a:t> er </a:t>
            </a:r>
            <a:r>
              <a:rPr lang="en-US" dirty="0" err="1"/>
              <a:t>oppe</a:t>
            </a:r>
            <a:r>
              <a:rPr lang="en-US" dirty="0"/>
              <a:t>: </a:t>
            </a:r>
            <a:r>
              <a:rPr lang="en-US" dirty="0" err="1"/>
              <a:t>metadata.educloud.no</a:t>
            </a:r>
            <a:endParaRPr lang="en-US" dirty="0"/>
          </a:p>
          <a:p>
            <a:pPr marL="685800" lvl="1" indent="-228600"/>
            <a:r>
              <a:rPr lang="en-US" sz="2400" dirty="0" err="1"/>
              <a:t>Kun</a:t>
            </a:r>
            <a:r>
              <a:rPr lang="en-US" sz="2400" dirty="0"/>
              <a:t> </a:t>
            </a:r>
            <a:r>
              <a:rPr lang="en-US" sz="2400" dirty="0" err="1"/>
              <a:t>tilgjengelig</a:t>
            </a:r>
            <a:r>
              <a:rPr lang="en-US" sz="2400" dirty="0"/>
              <a:t> </a:t>
            </a:r>
            <a:r>
              <a:rPr lang="en-US" sz="2400" dirty="0" err="1"/>
              <a:t>fra</a:t>
            </a:r>
            <a:r>
              <a:rPr lang="en-US" sz="2400" dirty="0"/>
              <a:t> </a:t>
            </a:r>
            <a:r>
              <a:rPr lang="en-US" sz="2400" dirty="0" err="1"/>
              <a:t>UiO-nett</a:t>
            </a:r>
            <a:r>
              <a:rPr lang="en-US" sz="2400" dirty="0"/>
              <a:t> </a:t>
            </a:r>
            <a:r>
              <a:rPr lang="en-US" sz="2400" dirty="0" err="1"/>
              <a:t>foreløpig</a:t>
            </a:r>
            <a:endParaRPr lang="en-US" sz="2400" dirty="0"/>
          </a:p>
          <a:p>
            <a:pPr marL="685800" lvl="1" indent="-228600"/>
            <a:r>
              <a:rPr lang="en-US" sz="2400" dirty="0"/>
              <a:t>Kan </a:t>
            </a:r>
            <a:r>
              <a:rPr lang="en-US" sz="2400" dirty="0" err="1"/>
              <a:t>logge</a:t>
            </a:r>
            <a:r>
              <a:rPr lang="en-US" sz="2400" dirty="0"/>
              <a:t> inn med </a:t>
            </a:r>
            <a:r>
              <a:rPr lang="en-US" sz="2400" dirty="0" err="1"/>
              <a:t>Educloud-bruker</a:t>
            </a:r>
            <a:endParaRPr lang="en-US" sz="2400" dirty="0"/>
          </a:p>
          <a:p>
            <a:pPr marL="685800" lvl="1" indent="-228600"/>
            <a:r>
              <a:rPr lang="en-US" sz="2400" dirty="0"/>
              <a:t>Jobber med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direkte</a:t>
            </a:r>
            <a:r>
              <a:rPr lang="en-US" sz="2400" dirty="0"/>
              <a:t> </a:t>
            </a:r>
            <a:r>
              <a:rPr lang="en-US" sz="2400" dirty="0" err="1"/>
              <a:t>kobling</a:t>
            </a:r>
            <a:r>
              <a:rPr lang="en-US" sz="2400" dirty="0"/>
              <a:t> </a:t>
            </a:r>
            <a:r>
              <a:rPr lang="en-US" sz="2400" dirty="0" err="1"/>
              <a:t>mellom</a:t>
            </a:r>
            <a:r>
              <a:rPr lang="en-US" sz="2400" dirty="0"/>
              <a:t> Spectrum Discover </a:t>
            </a:r>
            <a:r>
              <a:rPr lang="en-US" sz="2400" dirty="0" err="1"/>
              <a:t>og</a:t>
            </a:r>
            <a:r>
              <a:rPr lang="en-US" sz="2400" dirty="0"/>
              <a:t> dashboard for </a:t>
            </a:r>
            <a:r>
              <a:rPr lang="en-US" sz="2400" dirty="0" err="1"/>
              <a:t>å</a:t>
            </a:r>
            <a:r>
              <a:rPr lang="en-US" sz="2400" dirty="0"/>
              <a:t> </a:t>
            </a:r>
            <a:r>
              <a:rPr lang="en-US" sz="2400" dirty="0" err="1"/>
              <a:t>kunne</a:t>
            </a:r>
            <a:r>
              <a:rPr lang="en-US" sz="2400" dirty="0"/>
              <a:t> </a:t>
            </a:r>
            <a:r>
              <a:rPr lang="en-US" sz="2400" dirty="0" err="1"/>
              <a:t>switche</a:t>
            </a:r>
            <a:r>
              <a:rPr lang="en-US" sz="2400" dirty="0"/>
              <a:t> </a:t>
            </a:r>
            <a:r>
              <a:rPr lang="en-US" sz="2400" dirty="0" err="1"/>
              <a:t>lett</a:t>
            </a:r>
            <a:r>
              <a:rPr lang="en-US" sz="2400" dirty="0"/>
              <a:t> </a:t>
            </a:r>
            <a:r>
              <a:rPr lang="en-US" sz="2400" dirty="0" err="1"/>
              <a:t>mellom</a:t>
            </a:r>
            <a:r>
              <a:rPr lang="en-US" sz="2400" dirty="0"/>
              <a:t> </a:t>
            </a:r>
            <a:r>
              <a:rPr lang="en-US" sz="2400" dirty="0" err="1"/>
              <a:t>ulike</a:t>
            </a:r>
            <a:r>
              <a:rPr lang="en-US" sz="2400" dirty="0"/>
              <a:t> EC-</a:t>
            </a:r>
            <a:r>
              <a:rPr lang="en-US" sz="2400" dirty="0" err="1"/>
              <a:t>prosjekter</a:t>
            </a:r>
            <a:endParaRPr lang="en-US" sz="2400" dirty="0"/>
          </a:p>
          <a:p>
            <a:pPr marL="287655" indent="-287655"/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2F2D5DF2-E168-78F6-4640-3D51D0ECD53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DB163-6846-156E-196E-D9699423F2D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F2A949-8D63-E84D-7444-51C5FBE2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FAIR@uio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C8B12BD-414A-AAC8-C757-E75BB5EB3D9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>
            <a:normAutofit/>
          </a:bodyPr>
          <a:lstStyle/>
          <a:p>
            <a:r>
              <a:rPr lang="en-US" dirty="0"/>
              <a:t>Status </a:t>
            </a:r>
            <a:r>
              <a:rPr lang="en-US" dirty="0" err="1"/>
              <a:t>juni</a:t>
            </a:r>
            <a:r>
              <a:rPr lang="en-US" dirty="0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57026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4C9020-DBB2-AAA8-BE26-4A5D033A028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4198703" cy="4301103"/>
          </a:xfrm>
        </p:spPr>
        <p:txBody>
          <a:bodyPr vert="horz" lIns="0" tIns="0" rIns="0" bIns="0" rtlCol="0">
            <a:normAutofit/>
          </a:bodyPr>
          <a:lstStyle/>
          <a:p>
            <a:pPr marL="287655" indent="-287655"/>
            <a:r>
              <a:rPr lang="en-US" dirty="0" err="1"/>
              <a:t>Administrering</a:t>
            </a:r>
            <a:r>
              <a:rPr lang="en-US" dirty="0"/>
              <a:t> av </a:t>
            </a:r>
            <a:r>
              <a:rPr lang="en-US" dirty="0" err="1"/>
              <a:t>datasett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personer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blitt</a:t>
            </a:r>
            <a:r>
              <a:rPr lang="en-US" dirty="0"/>
              <a:t> </a:t>
            </a:r>
            <a:r>
              <a:rPr lang="en-US" dirty="0" err="1"/>
              <a:t>enklere</a:t>
            </a:r>
            <a:endParaRPr lang="en-US" dirty="0"/>
          </a:p>
          <a:p>
            <a:pPr marL="685800" lvl="1" indent="-228600"/>
            <a:r>
              <a:rPr lang="en-US" sz="2400" dirty="0" err="1"/>
              <a:t>Kobling</a:t>
            </a:r>
            <a:r>
              <a:rPr lang="en-US" sz="2400" dirty="0"/>
              <a:t> </a:t>
            </a:r>
            <a:r>
              <a:rPr lang="en-US" sz="2400" dirty="0" err="1"/>
              <a:t>til</a:t>
            </a:r>
            <a:r>
              <a:rPr lang="en-US" sz="2400" dirty="0"/>
              <a:t> ORCID er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plass</a:t>
            </a:r>
            <a:r>
              <a:rPr lang="en-US" sz="2400" dirty="0"/>
              <a:t>, men jobber med </a:t>
            </a:r>
            <a:r>
              <a:rPr lang="en-US" sz="2400" dirty="0" err="1"/>
              <a:t>å</a:t>
            </a:r>
            <a:r>
              <a:rPr lang="en-US" sz="2400" dirty="0"/>
              <a:t> </a:t>
            </a:r>
            <a:r>
              <a:rPr lang="en-US" sz="2400" dirty="0" err="1"/>
              <a:t>gjøre</a:t>
            </a:r>
            <a:r>
              <a:rPr lang="en-US" sz="2400" dirty="0"/>
              <a:t> den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brukervennlig</a:t>
            </a:r>
            <a:endParaRPr lang="en-US" sz="2400" dirty="0"/>
          </a:p>
        </p:txBody>
      </p:sp>
      <p:pic>
        <p:nvPicPr>
          <p:cNvPr id="10" name="Picture Placeholder 9" descr="A group of toy figures&#10;&#10;Description automatically generated with low confidence">
            <a:extLst>
              <a:ext uri="{FF2B5EF4-FFF2-40B4-BE49-F238E27FC236}">
                <a16:creationId xmlns:a16="http://schemas.microsoft.com/office/drawing/2014/main" id="{5C49EF86-9D35-C725-F32B-CBADD3101B42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" r="12344" b="-1"/>
          <a:stretch/>
        </p:blipFill>
        <p:spPr>
          <a:xfrm>
            <a:off x="4854049" y="631374"/>
            <a:ext cx="6841186" cy="5360813"/>
          </a:xfrm>
          <a:noFill/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DD3AC62-55A1-D903-039C-845FE3AD8ED8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DB163-6846-156E-196E-D9699423F2D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F2A949-8D63-E84D-7444-51C5FBE2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FAIR@uio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C8B12BD-414A-AAC8-C757-E75BB5EB3D9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>
            <a:normAutofit/>
          </a:bodyPr>
          <a:lstStyle/>
          <a:p>
            <a:r>
              <a:rPr lang="en-US"/>
              <a:t>Status </a:t>
            </a:r>
            <a:r>
              <a:rPr lang="en-US" err="1"/>
              <a:t>juni</a:t>
            </a:r>
            <a:r>
              <a:rPr lang="en-US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533409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blue sign on a white wall&#10;&#10;Description automatically generated with low confidence">
            <a:extLst>
              <a:ext uri="{FF2B5EF4-FFF2-40B4-BE49-F238E27FC236}">
                <a16:creationId xmlns:a16="http://schemas.microsoft.com/office/drawing/2014/main" id="{ED01080C-840C-62AD-D368-352A8347DBD2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r="9664" b="-1"/>
          <a:stretch/>
        </p:blipFill>
        <p:spPr>
          <a:xfrm>
            <a:off x="360045" y="1757498"/>
            <a:ext cx="5489213" cy="4301103"/>
          </a:xfr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4C9020-DBB2-AAA8-BE26-4A5D033A0282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</p:spPr>
        <p:txBody>
          <a:bodyPr vert="horz" lIns="0" tIns="0" rIns="0" bIns="0" rtlCol="0">
            <a:normAutofit/>
          </a:bodyPr>
          <a:lstStyle/>
          <a:p>
            <a:pPr marL="287655" indent="-287655"/>
            <a:r>
              <a:rPr lang="en-US"/>
              <a:t>Kan </a:t>
            </a:r>
            <a:r>
              <a:rPr lang="en-US" err="1"/>
              <a:t>publisere</a:t>
            </a:r>
            <a:r>
              <a:rPr lang="en-US"/>
              <a:t> metadata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åpen</a:t>
            </a:r>
            <a:r>
              <a:rPr lang="en-US"/>
              <a:t>, </a:t>
            </a:r>
            <a:r>
              <a:rPr lang="en-US" err="1"/>
              <a:t>søkbar</a:t>
            </a:r>
            <a:r>
              <a:rPr lang="en-US"/>
              <a:t> database</a:t>
            </a:r>
          </a:p>
          <a:p>
            <a:pPr marL="685800" lvl="1" indent="-228600"/>
            <a:r>
              <a:rPr lang="en-US" sz="2400"/>
              <a:t>Metadata </a:t>
            </a:r>
            <a:r>
              <a:rPr lang="en-US" sz="2400" err="1"/>
              <a:t>på</a:t>
            </a:r>
            <a:r>
              <a:rPr lang="en-US" sz="2400"/>
              <a:t> </a:t>
            </a:r>
            <a:r>
              <a:rPr lang="en-US" sz="2400" err="1"/>
              <a:t>datasettnivå</a:t>
            </a:r>
            <a:r>
              <a:rPr lang="en-US" sz="2400"/>
              <a:t> </a:t>
            </a:r>
            <a:r>
              <a:rPr lang="en-US" sz="2400" err="1"/>
              <a:t>flyttes</a:t>
            </a:r>
            <a:r>
              <a:rPr lang="en-US" sz="2400"/>
              <a:t> </a:t>
            </a:r>
            <a:r>
              <a:rPr lang="en-US" sz="2400" err="1"/>
              <a:t>fra</a:t>
            </a:r>
            <a:r>
              <a:rPr lang="en-US" sz="2400"/>
              <a:t> </a:t>
            </a:r>
            <a:r>
              <a:rPr lang="en-US" sz="2400" err="1"/>
              <a:t>internt</a:t>
            </a:r>
            <a:r>
              <a:rPr lang="en-US" sz="2400"/>
              <a:t>, </a:t>
            </a:r>
            <a:r>
              <a:rPr lang="en-US" sz="2400" err="1"/>
              <a:t>lukket</a:t>
            </a:r>
            <a:r>
              <a:rPr lang="en-US" sz="2400"/>
              <a:t> </a:t>
            </a:r>
            <a:r>
              <a:rPr lang="en-US" sz="2400" err="1"/>
              <a:t>miljø</a:t>
            </a:r>
            <a:r>
              <a:rPr lang="en-US" sz="2400"/>
              <a:t> (</a:t>
            </a:r>
            <a:r>
              <a:rPr lang="en-US" sz="2400" err="1"/>
              <a:t>bak</a:t>
            </a:r>
            <a:r>
              <a:rPr lang="en-US" sz="2400"/>
              <a:t> </a:t>
            </a:r>
            <a:r>
              <a:rPr lang="en-US" sz="2400" err="1"/>
              <a:t>innloggingen</a:t>
            </a:r>
            <a:r>
              <a:rPr lang="en-US" sz="2400"/>
              <a:t> </a:t>
            </a:r>
            <a:r>
              <a:rPr lang="en-US" sz="2400" err="1"/>
              <a:t>i</a:t>
            </a:r>
            <a:r>
              <a:rPr lang="en-US" sz="2400"/>
              <a:t> </a:t>
            </a:r>
            <a:r>
              <a:rPr lang="en-US" sz="2400" err="1"/>
              <a:t>Educloud</a:t>
            </a:r>
            <a:r>
              <a:rPr lang="en-US" sz="2400"/>
              <a:t>) </a:t>
            </a:r>
            <a:r>
              <a:rPr lang="en-US" sz="2400" err="1"/>
              <a:t>til</a:t>
            </a:r>
            <a:r>
              <a:rPr lang="en-US" sz="2400"/>
              <a:t> </a:t>
            </a:r>
            <a:r>
              <a:rPr lang="en-US" sz="2400" err="1"/>
              <a:t>åpen</a:t>
            </a:r>
            <a:r>
              <a:rPr lang="en-US" sz="2400"/>
              <a:t> database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E24830D5-07D3-265D-CE26-22F398A4587D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DB163-6846-156E-196E-D9699423F2D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F2A949-8D63-E84D-7444-51C5FBE2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FAIR@uio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C8B12BD-414A-AAC8-C757-E75BB5EB3D9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>
            <a:normAutofit/>
          </a:bodyPr>
          <a:lstStyle/>
          <a:p>
            <a:r>
              <a:rPr lang="en-US"/>
              <a:t>Status </a:t>
            </a:r>
            <a:r>
              <a:rPr lang="en-US" err="1"/>
              <a:t>juni</a:t>
            </a:r>
            <a:r>
              <a:rPr lang="en-US"/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96483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Graphical user interface&#10;&#10;Description automatically generated">
            <a:extLst>
              <a:ext uri="{FF2B5EF4-FFF2-40B4-BE49-F238E27FC236}">
                <a16:creationId xmlns:a16="http://schemas.microsoft.com/office/drawing/2014/main" id="{270DFFE1-93B1-DB05-AF08-2F2E675C11C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3" r="11013"/>
          <a:stretch>
            <a:fillRect/>
          </a:stretch>
        </p:blipFill>
        <p:spPr>
          <a:xfrm>
            <a:off x="7222435" y="360045"/>
            <a:ext cx="4609519" cy="5911836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C78BA-740B-E85E-23E8-630909807E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0CD8F-85C4-45A4-D763-40167ABED8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DB163-6846-156E-196E-D9699423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F2A949-8D63-E84D-7444-51C5FBE2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FAIR@uio</a:t>
            </a:r>
            <a:endParaRPr lang="en-US" err="1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C8B12BD-414A-AAC8-C757-E75BB5EB3D9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>
                <a:cs typeface="Arial"/>
              </a:rPr>
              <a:t>Status </a:t>
            </a:r>
            <a:r>
              <a:rPr lang="en-US" err="1">
                <a:cs typeface="Arial"/>
              </a:rPr>
              <a:t>juni</a:t>
            </a:r>
            <a:r>
              <a:rPr lang="en-US">
                <a:cs typeface="Arial"/>
              </a:rPr>
              <a:t> 2022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4C9020-DBB2-AAA8-BE26-4A5D033A0282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US" dirty="0">
                <a:cs typeface="Arial"/>
              </a:rPr>
              <a:t>Arbeider med å </a:t>
            </a:r>
            <a:r>
              <a:rPr lang="en-US" dirty="0" err="1">
                <a:cs typeface="Arial"/>
              </a:rPr>
              <a:t>lage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veiledninger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på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nett</a:t>
            </a:r>
          </a:p>
          <a:p>
            <a:pPr marL="685800" lvl="1" indent="-228600"/>
            <a:r>
              <a:rPr lang="en-US" dirty="0">
                <a:cs typeface="Arial"/>
              </a:rPr>
              <a:t>https</a:t>
            </a:r>
            <a:r>
              <a:rPr lang="en-US" dirty="0">
                <a:ea typeface="+mn-lt"/>
                <a:cs typeface="+mn-lt"/>
              </a:rPr>
              <a:t>://www-int.uio.no/english/services/it/research/data-mngmnt/metadata-tool/index.html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687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ssholder for tekst 2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3" name="Plassholder for bilde 32"/>
          <p:cNvPicPr>
            <a:picLocks noGrp="1" noChangeAspect="1"/>
          </p:cNvPicPr>
          <p:nvPr>
            <p:ph type="pic" sz="quarter" idx="2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13197"/>
          <a:stretch>
            <a:fillRect/>
          </a:stretch>
        </p:blipFill>
        <p:spPr/>
      </p:pic>
      <p:sp>
        <p:nvSpPr>
          <p:cNvPr id="32" name="Plassholder for tekst 31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Tit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Spesialsamlinger og databaser</a:t>
            </a:r>
          </a:p>
        </p:txBody>
      </p:sp>
      <p:sp>
        <p:nvSpPr>
          <p:cNvPr id="26" name="Plassholder for tekst 25"/>
          <p:cNvSpPr>
            <a:spLocks noGrp="1"/>
          </p:cNvSpPr>
          <p:nvPr>
            <p:ph type="body" sz="quarter" idx="14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endParaRPr lang="nb-NO"/>
          </a:p>
        </p:txBody>
      </p:sp>
      <p:sp>
        <p:nvSpPr>
          <p:cNvPr id="30" name="Plassholder for tekst 29"/>
          <p:cNvSpPr>
            <a:spLocks noGrp="1"/>
          </p:cNvSpPr>
          <p:nvPr>
            <p:ph type="body" sz="quarter" idx="20"/>
          </p:nvPr>
        </p:nvSpPr>
        <p:spPr>
          <a:xfrm>
            <a:off x="2463594" y="3721966"/>
            <a:ext cx="5716962" cy="757238"/>
          </a:xfrm>
        </p:spPr>
        <p:txBody>
          <a:bodyPr/>
          <a:lstStyle/>
          <a:p>
            <a:r>
              <a:rPr lang="nb-NO"/>
              <a:t>Styringsgruppemøte 22. juni 2022</a:t>
            </a:r>
          </a:p>
        </p:txBody>
      </p:sp>
    </p:spTree>
    <p:extLst>
      <p:ext uri="{BB962C8B-B14F-4D97-AF65-F5344CB8AC3E}">
        <p14:creationId xmlns:p14="http://schemas.microsoft.com/office/powerpoint/2010/main" val="3426086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lassholder for bilde 22"/>
          <p:cNvPicPr>
            <a:picLocks noGrp="1" noChangeAspect="1"/>
          </p:cNvPicPr>
          <p:nvPr>
            <p:ph type="pic"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5" b="6515"/>
          <a:stretch>
            <a:fillRect/>
          </a:stretch>
        </p:blipFill>
        <p:spPr/>
      </p:pic>
      <p:sp>
        <p:nvSpPr>
          <p:cNvPr id="14" name="Plassholder for tekst 1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  <a:hlinkClick r:id="rId3"/>
              </a:rPr>
              <a:t>Arve Sørum/</a:t>
            </a:r>
            <a:r>
              <a:rPr lang="nb-NO" err="1">
                <a:solidFill>
                  <a:srgbClr val="000000"/>
                </a:solidFill>
                <a:hlinkClick r:id="rId3"/>
              </a:rPr>
              <a:t>Two</a:t>
            </a:r>
            <a:r>
              <a:rPr lang="nb-NO">
                <a:solidFill>
                  <a:srgbClr val="000000"/>
                </a:solidFill>
                <a:hlinkClick r:id="rId3"/>
              </a:rPr>
              <a:t> </a:t>
            </a:r>
            <a:r>
              <a:rPr lang="nb-NO" err="1">
                <a:solidFill>
                  <a:srgbClr val="000000"/>
                </a:solidFill>
                <a:hlinkClick r:id="rId3"/>
              </a:rPr>
              <a:t>Initiands</a:t>
            </a:r>
            <a:r>
              <a:rPr lang="nb-NO">
                <a:solidFill>
                  <a:srgbClr val="000000"/>
                </a:solidFill>
                <a:hlinkClick r:id="rId3"/>
              </a:rPr>
              <a:t> </a:t>
            </a:r>
            <a:r>
              <a:rPr lang="nb-NO">
                <a:solidFill>
                  <a:srgbClr val="000000"/>
                </a:solidFill>
              </a:rPr>
              <a:t>CC-BY-NC-ND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Universitetsbiblioteket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Plassholder for innhold 19"/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743301" cy="4301103"/>
          </a:xfrm>
          <a:solidFill>
            <a:srgbClr val="FB6666"/>
          </a:solidFill>
        </p:spPr>
        <p:txBody>
          <a:bodyPr vert="horz" lIns="0" tIns="0" rIns="0" bIns="0" rtlCol="0" anchor="t">
            <a:noAutofit/>
          </a:bodyPr>
          <a:lstStyle/>
          <a:p>
            <a:pPr marL="287655" indent="-287655">
              <a:buClr>
                <a:srgbClr val="000000"/>
              </a:buClr>
            </a:pPr>
            <a:endParaRPr lang="nb-NO">
              <a:solidFill>
                <a:srgbClr val="000000"/>
              </a:solidFill>
              <a:cs typeface="Arial"/>
            </a:endParaRPr>
          </a:p>
          <a:p>
            <a:pPr marL="287655" indent="-287655"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Materiale fra pilotene EMMA (KHM+SAI) og IQ-prosjektet (IPED</a:t>
            </a:r>
            <a:r>
              <a:rPr lang="nb-NO" dirty="0">
                <a:solidFill>
                  <a:srgbClr val="000000"/>
                </a:solidFill>
              </a:rPr>
              <a:t>+MUV</a:t>
            </a:r>
            <a:r>
              <a:rPr lang="nb-NO">
                <a:solidFill>
                  <a:srgbClr val="000000"/>
                </a:solidFill>
              </a:rPr>
              <a:t>) er registrert i Alvin</a:t>
            </a:r>
            <a:endParaRPr lang="nb-NO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endParaRPr lang="nb-NO" sz="1800" dirty="0">
              <a:solidFill>
                <a:srgbClr val="000000"/>
              </a:solidFill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8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EMMA i Alvin</a:t>
            </a:r>
            <a:endParaRPr lang="nb-NO" sz="18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800" dirty="0">
                <a:solidFill>
                  <a:srgbClr val="000000"/>
                </a:solidFill>
                <a:hlinkClick r:id="rId5"/>
              </a:rPr>
              <a:t>IQ-prosjektet i Alvin</a:t>
            </a:r>
            <a:endParaRPr lang="nb-NO" sz="1800" dirty="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endParaRPr lang="nb-NO" sz="1800" dirty="0">
              <a:solidFill>
                <a:srgbClr val="000000"/>
              </a:solidFill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</a:rPr>
              <a:t>Vi har fortsatt noe igjen å avklare vedrørende personvern (med USIT-juristene) og rettigheter til </a:t>
            </a:r>
            <a:r>
              <a:rPr lang="nb-NO" sz="1800" err="1">
                <a:solidFill>
                  <a:srgbClr val="000000"/>
                </a:solidFill>
              </a:rPr>
              <a:t>testmateriale</a:t>
            </a:r>
            <a:endParaRPr lang="nb-NO" sz="18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400" dirty="0">
                <a:solidFill>
                  <a:srgbClr val="000000"/>
                </a:solidFill>
                <a:cs typeface="Arial"/>
              </a:rPr>
              <a:t>Se også </a:t>
            </a:r>
            <a:r>
              <a:rPr lang="nb-NO" sz="1400" dirty="0">
                <a:solidFill>
                  <a:srgbClr val="000000"/>
                </a:solidFill>
                <a:cs typeface="Arial"/>
                <a:hlinkClick r:id="rId6"/>
              </a:rPr>
              <a:t>Språk og språkundervisning</a:t>
            </a:r>
            <a:endParaRPr lang="nb-NO" sz="1400" dirty="0">
              <a:solidFill>
                <a:srgbClr val="000000"/>
              </a:solidFill>
              <a:cs typeface="Arial"/>
            </a:endParaRPr>
          </a:p>
          <a:p>
            <a:pPr marL="287655" indent="-287655">
              <a:buClr>
                <a:srgbClr val="000000"/>
              </a:buClr>
            </a:pPr>
            <a:endParaRPr lang="nb-NO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Undertittel 6"/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Status juni 2022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360044" y="360045"/>
            <a:ext cx="6470414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Spesialsamlinger og databaser</a:t>
            </a:r>
          </a:p>
        </p:txBody>
      </p:sp>
    </p:spTree>
    <p:extLst>
      <p:ext uri="{BB962C8B-B14F-4D97-AF65-F5344CB8AC3E}">
        <p14:creationId xmlns:p14="http://schemas.microsoft.com/office/powerpoint/2010/main" val="698709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Universitetsbiblioteket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Status juni 2022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5832775" cy="4301103"/>
          </a:xfrm>
          <a:solidFill>
            <a:srgbClr val="CEFFDF"/>
          </a:solidFill>
        </p:spPr>
        <p:txBody>
          <a:bodyPr vert="horz" lIns="0" tIns="0" rIns="0" bIns="0" rtlCol="0" anchor="t">
            <a:noAutofit/>
          </a:bodyPr>
          <a:lstStyle/>
          <a:p>
            <a:pPr marL="685800" lvl="1" indent="-228600">
              <a:buClr>
                <a:srgbClr val="000000"/>
              </a:buClr>
            </a:pPr>
            <a:endParaRPr lang="nb-NO" sz="1800">
              <a:solidFill>
                <a:srgbClr val="000000"/>
              </a:solidFill>
              <a:cs typeface="Arial"/>
            </a:endParaRPr>
          </a:p>
          <a:p>
            <a:pPr marL="457200" lvl="1" indent="0">
              <a:buClr>
                <a:srgbClr val="000000"/>
              </a:buClr>
              <a:buNone/>
            </a:pPr>
            <a:r>
              <a:rPr lang="nb-NO" sz="1800">
                <a:solidFill>
                  <a:srgbClr val="000000"/>
                </a:solidFill>
              </a:rPr>
              <a:t>Hva får vi til med Alvin?</a:t>
            </a:r>
            <a:endParaRPr lang="nb-NO" sz="18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Grunnfjellsløsning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Katalog for arkiver og samlinger med eller uten digitaliserte filer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God </a:t>
            </a:r>
            <a:r>
              <a:rPr lang="nb-NO" sz="1600" err="1">
                <a:solidFill>
                  <a:srgbClr val="000000"/>
                </a:solidFill>
              </a:rPr>
              <a:t>søkbarhet</a:t>
            </a:r>
            <a:r>
              <a:rPr lang="nb-NO" sz="1600">
                <a:solidFill>
                  <a:srgbClr val="000000"/>
                </a:solidFill>
              </a:rPr>
              <a:t> og tilgjengelighet, også gjennom </a:t>
            </a:r>
            <a:r>
              <a:rPr lang="nb-NO" sz="1600" err="1">
                <a:solidFill>
                  <a:srgbClr val="000000"/>
                </a:solidFill>
              </a:rPr>
              <a:t>Europeana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Stor variasjon i løsninger/tilpasninger for ulike typer samlinger og materialer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 i="1">
                <a:solidFill>
                  <a:srgbClr val="000000"/>
                </a:solidFill>
              </a:rPr>
              <a:t>Som ordinært medlem: </a:t>
            </a:r>
            <a:r>
              <a:rPr lang="nb-NO" sz="1600">
                <a:solidFill>
                  <a:srgbClr val="000000"/>
                </a:solidFill>
              </a:rPr>
              <a:t>drift sikres i Uppsala, lokal lagring blir vårt ansvar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 i="1">
                <a:solidFill>
                  <a:srgbClr val="000000"/>
                </a:solidFill>
              </a:rPr>
              <a:t>Som </a:t>
            </a:r>
            <a:r>
              <a:rPr lang="nb-NO" sz="1600" i="1" err="1">
                <a:solidFill>
                  <a:srgbClr val="000000"/>
                </a:solidFill>
              </a:rPr>
              <a:t>konsortiemedlem</a:t>
            </a:r>
            <a:r>
              <a:rPr lang="nb-NO" sz="1600" i="1">
                <a:solidFill>
                  <a:srgbClr val="000000"/>
                </a:solidFill>
              </a:rPr>
              <a:t>: </a:t>
            </a:r>
            <a:r>
              <a:rPr lang="nb-NO" sz="1600">
                <a:solidFill>
                  <a:srgbClr val="000000"/>
                </a:solidFill>
              </a:rPr>
              <a:t>vi bidrar med ressurser til drift og har et utviklermiljø i Uppsala og kan i større grad definere Alvins utvikling</a:t>
            </a:r>
            <a:endParaRPr lang="nb-NO" sz="1600">
              <a:solidFill>
                <a:srgbClr val="000000"/>
              </a:solidFill>
              <a:cs typeface="Arial"/>
            </a:endParaRPr>
          </a:p>
        </p:txBody>
      </p:sp>
      <p:pic>
        <p:nvPicPr>
          <p:cNvPr id="4100" name="Picture 4" descr="Yes, No, Opportunity, Checklist, 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18" y="2015302"/>
            <a:ext cx="6162675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360044" y="360045"/>
            <a:ext cx="6470414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Spesialsamlinger og databaser</a:t>
            </a:r>
          </a:p>
        </p:txBody>
      </p:sp>
    </p:spTree>
    <p:extLst>
      <p:ext uri="{BB962C8B-B14F-4D97-AF65-F5344CB8AC3E}">
        <p14:creationId xmlns:p14="http://schemas.microsoft.com/office/powerpoint/2010/main" val="3861234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60044" y="360045"/>
            <a:ext cx="6470414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Spesialsamlinger og databaser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Status juni 2022</a:t>
            </a:r>
          </a:p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765334" cy="4301103"/>
          </a:xfrm>
          <a:solidFill>
            <a:srgbClr val="FFFEA7"/>
          </a:solidFill>
        </p:spPr>
        <p:txBody>
          <a:bodyPr vert="horz" lIns="0" tIns="0" rIns="0" bIns="0" rtlCol="0" anchor="t">
            <a:noAutofit/>
          </a:bodyPr>
          <a:lstStyle/>
          <a:p>
            <a:pPr marL="287655" indent="-287655">
              <a:buClr>
                <a:srgbClr val="000000"/>
              </a:buClr>
            </a:pPr>
            <a:endParaRPr lang="nb-NO" sz="2000">
              <a:solidFill>
                <a:srgbClr val="000000"/>
              </a:solidFill>
              <a:cs typeface="Arial"/>
            </a:endParaRPr>
          </a:p>
          <a:p>
            <a:pPr marL="287655" indent="-287655">
              <a:buClr>
                <a:srgbClr val="000000"/>
              </a:buClr>
            </a:pPr>
            <a:r>
              <a:rPr lang="nb-NO" sz="2000">
                <a:solidFill>
                  <a:srgbClr val="000000"/>
                </a:solidFill>
              </a:rPr>
              <a:t>Begrensninger i </a:t>
            </a:r>
            <a:r>
              <a:rPr lang="nb-NO" sz="2000" dirty="0">
                <a:solidFill>
                  <a:srgbClr val="000000"/>
                </a:solidFill>
              </a:rPr>
              <a:t>Alvin </a:t>
            </a:r>
            <a:r>
              <a:rPr lang="nb-NO" sz="2000">
                <a:solidFill>
                  <a:srgbClr val="000000"/>
                </a:solidFill>
              </a:rPr>
              <a:t>inntil videre (</a:t>
            </a:r>
            <a:r>
              <a:rPr lang="nb-NO" sz="2000" err="1">
                <a:solidFill>
                  <a:srgbClr val="000000"/>
                </a:solidFill>
              </a:rPr>
              <a:t>ca</a:t>
            </a:r>
            <a:r>
              <a:rPr lang="nb-NO" sz="2000">
                <a:solidFill>
                  <a:srgbClr val="000000"/>
                </a:solidFill>
              </a:rPr>
              <a:t> 2 år):</a:t>
            </a:r>
            <a:endParaRPr lang="nb-NO" sz="2000" dirty="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Manglende </a:t>
            </a:r>
            <a:r>
              <a:rPr lang="nb-NO" sz="1600" err="1">
                <a:solidFill>
                  <a:srgbClr val="000000"/>
                </a:solidFill>
              </a:rPr>
              <a:t>APIer</a:t>
            </a:r>
            <a:r>
              <a:rPr lang="nb-NO" sz="1600">
                <a:solidFill>
                  <a:srgbClr val="000000"/>
                </a:solidFill>
              </a:rPr>
              <a:t> </a:t>
            </a: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Ikke muligheter for lenkede data (en slik løsning for autoritetsposter trengs)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287655" indent="-287655">
              <a:buClr>
                <a:srgbClr val="000000"/>
              </a:buClr>
            </a:pPr>
            <a:r>
              <a:rPr lang="nb-NO" sz="2000">
                <a:solidFill>
                  <a:srgbClr val="000000"/>
                </a:solidFill>
              </a:rPr>
              <a:t>Lagringsløsning lokalt ved UiO:</a:t>
            </a:r>
            <a:endParaRPr lang="nb-NO" sz="20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UB-utviklet lagrings-API som ikke krever stort av drift. Kan brukes også til annet materiale</a:t>
            </a:r>
            <a:endParaRPr lang="nb-NO" sz="1600">
              <a:solidFill>
                <a:srgbClr val="000000"/>
              </a:solidFill>
              <a:cs typeface="Arial"/>
            </a:endParaRPr>
          </a:p>
          <a:p>
            <a:pPr marL="287655" indent="-287655">
              <a:buClr>
                <a:srgbClr val="000000"/>
              </a:buClr>
            </a:pPr>
            <a:r>
              <a:rPr lang="nb-NO" sz="2000">
                <a:solidFill>
                  <a:srgbClr val="000000"/>
                </a:solidFill>
              </a:rPr>
              <a:t>Visningsgrensesnitt og presentasjoner av samlinger: </a:t>
            </a:r>
            <a:endParaRPr lang="nb-NO" sz="2000">
              <a:solidFill>
                <a:srgbClr val="000000"/>
              </a:solidFill>
              <a:cs typeface="Arial"/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1600">
                <a:solidFill>
                  <a:srgbClr val="000000"/>
                </a:solidFill>
              </a:rPr>
              <a:t>Vi tester </a:t>
            </a:r>
            <a:r>
              <a:rPr lang="nb-NO" sz="1600" err="1">
                <a:solidFill>
                  <a:srgbClr val="000000"/>
                </a:solidFill>
              </a:rPr>
              <a:t>Omeka</a:t>
            </a:r>
            <a:r>
              <a:rPr lang="nb-NO" sz="1600">
                <a:solidFill>
                  <a:srgbClr val="000000"/>
                </a:solidFill>
              </a:rPr>
              <a:t> som en løsning forskere lett kan ta i bruk selv (har avventet serverløsning fra USIT)</a:t>
            </a:r>
            <a:endParaRPr lang="nb-NO" sz="1600">
              <a:solidFill>
                <a:srgbClr val="000000"/>
              </a:solidFill>
              <a:cs typeface="Arial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4294967295"/>
          </p:nvPr>
        </p:nvSpPr>
        <p:spPr>
          <a:xfrm>
            <a:off x="1831604" y="6238626"/>
            <a:ext cx="1500188" cy="258762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Universitetsbiblioteket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466" y="943264"/>
            <a:ext cx="4879496" cy="511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1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4872EF8-4AA9-026E-370F-2E25BDA7D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Universitetsbiblioteket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36FC411-5F32-EF12-DB55-C741522A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E8F4AAE8-AB1B-C45F-0A4D-B3D9BC53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6240481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  <a:ea typeface="+mj-lt"/>
                <a:cs typeface="+mj-lt"/>
              </a:rPr>
              <a:t>Spesialsamlinger og databaser</a:t>
            </a:r>
          </a:p>
          <a:p>
            <a:endParaRPr lang="nb-NO">
              <a:solidFill>
                <a:srgbClr val="000000"/>
              </a:solidFill>
              <a:cs typeface="Arial"/>
            </a:endParaRP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632DA30C-92FB-B7C3-D307-7F3ED0AC253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  <a:ea typeface="+mn-lt"/>
                <a:cs typeface="+mn-lt"/>
              </a:rPr>
              <a:t>Status juni 2022</a:t>
            </a:r>
          </a:p>
          <a:p>
            <a:pPr>
              <a:buClr>
                <a:srgbClr val="000000"/>
              </a:buClr>
            </a:pPr>
            <a:endParaRPr lang="nb-NO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1093D6C6-78D8-354F-8DBB-E17E674123E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3" y="1757499"/>
            <a:ext cx="6240481" cy="4301103"/>
          </a:xfrm>
          <a:solidFill>
            <a:srgbClr val="E6ECFF"/>
          </a:solidFill>
        </p:spPr>
        <p:txBody>
          <a:bodyPr vert="horz" lIns="0" tIns="0" rIns="0" bIns="0" rtlCol="0" anchor="t">
            <a:noAutofit/>
          </a:bodyPr>
          <a:lstStyle/>
          <a:p>
            <a:pPr marL="0" indent="0">
              <a:buClr>
                <a:srgbClr val="000000"/>
              </a:buClr>
              <a:buNone/>
            </a:pPr>
            <a:r>
              <a:rPr lang="nb-NO" b="1">
                <a:solidFill>
                  <a:srgbClr val="000000"/>
                </a:solidFill>
                <a:cs typeface="Arial"/>
              </a:rPr>
              <a:t>Exit høst 2022:</a:t>
            </a: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cs typeface="Arial"/>
              </a:rPr>
              <a:t>Beskrivelse av rutiner og arbeidsdeling mellom UB og prosjekter (både </a:t>
            </a:r>
            <a:r>
              <a:rPr lang="nb-NO" sz="1800" err="1">
                <a:solidFill>
                  <a:srgbClr val="000000"/>
                </a:solidFill>
                <a:cs typeface="Arial"/>
              </a:rPr>
              <a:t>mht</a:t>
            </a:r>
            <a:r>
              <a:rPr lang="nb-NO" sz="1800">
                <a:solidFill>
                  <a:srgbClr val="000000"/>
                </a:solidFill>
                <a:cs typeface="Arial"/>
              </a:rPr>
              <a:t> lagrings-API og Alvin)</a:t>
            </a: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cs typeface="Arial"/>
              </a:rPr>
              <a:t>Juridiske kjøreregler (hvem gjør hva)</a:t>
            </a: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cs typeface="Arial"/>
              </a:rPr>
              <a:t>Lansering av Alvin på UBs nettsider (bl.a. IPED utstilling i oktober og konferanse i november)</a:t>
            </a: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ea typeface="+mn-lt"/>
                <a:cs typeface="+mn-lt"/>
              </a:rPr>
              <a:t>Internt ved UB: overføring fra Alma digital til Alvin</a:t>
            </a:r>
            <a:endParaRPr lang="nb-NO" sz="1800">
              <a:ea typeface="+mn-lt"/>
              <a:cs typeface="+mn-lt"/>
            </a:endParaRP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ea typeface="+mn-lt"/>
                <a:cs typeface="+mn-lt"/>
              </a:rPr>
              <a:t>Testing av </a:t>
            </a:r>
            <a:r>
              <a:rPr lang="nb-NO" sz="1800" err="1">
                <a:solidFill>
                  <a:srgbClr val="000000"/>
                </a:solidFill>
                <a:ea typeface="+mn-lt"/>
                <a:cs typeface="+mn-lt"/>
              </a:rPr>
              <a:t>Omeka</a:t>
            </a:r>
            <a:r>
              <a:rPr lang="nb-NO" sz="1800" dirty="0">
                <a:solidFill>
                  <a:srgbClr val="000000"/>
                </a:solidFill>
                <a:ea typeface="+mn-lt"/>
                <a:cs typeface="+mn-lt"/>
              </a:rPr>
              <a:t> som visnings/utstillingsverktøy</a:t>
            </a: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ea typeface="+mn-lt"/>
                <a:cs typeface="+mn-lt"/>
              </a:rPr>
              <a:t>Arbeidsflyt for digitalisering utvikles når digitaliserings-verksted etableres ved årsskiftet, tilknyttet DSC</a:t>
            </a:r>
            <a:endParaRPr lang="nb-NO" sz="1800">
              <a:ea typeface="+mn-lt"/>
              <a:cs typeface="+mn-lt"/>
            </a:endParaRPr>
          </a:p>
          <a:p>
            <a:pPr marL="287655" indent="-287655">
              <a:buClr>
                <a:srgbClr val="000000"/>
              </a:buClr>
            </a:pPr>
            <a:r>
              <a:rPr lang="nb-NO" sz="1800">
                <a:solidFill>
                  <a:srgbClr val="000000"/>
                </a:solidFill>
                <a:cs typeface="Arial"/>
              </a:rPr>
              <a:t>Sluttrapport</a:t>
            </a:r>
            <a:endParaRPr lang="nb-NO"/>
          </a:p>
        </p:txBody>
      </p:sp>
      <p:pic>
        <p:nvPicPr>
          <p:cNvPr id="9218" name="Picture 2" descr="Gratis fotoer av Ex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932" y="551639"/>
            <a:ext cx="3730021" cy="559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397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ittel 8"/>
          <p:cNvSpPr>
            <a:spLocks noGrp="1"/>
          </p:cNvSpPr>
          <p:nvPr>
            <p:ph type="title"/>
          </p:nvPr>
        </p:nvSpPr>
        <p:spPr>
          <a:xfrm>
            <a:off x="360044" y="360045"/>
            <a:ext cx="6240048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Spesialsamlinger og databaser</a:t>
            </a:r>
          </a:p>
        </p:txBody>
      </p:sp>
      <p:sp>
        <p:nvSpPr>
          <p:cNvPr id="10" name="Undertittel 9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Beslutningspunkt</a:t>
            </a:r>
          </a:p>
        </p:txBody>
      </p:sp>
      <p:sp>
        <p:nvSpPr>
          <p:cNvPr id="11" name="Plassholder for innhold 10"/>
          <p:cNvSpPr>
            <a:spLocks noGrp="1"/>
          </p:cNvSpPr>
          <p:nvPr>
            <p:ph sz="quarter" idx="30"/>
          </p:nvPr>
        </p:nvSpPr>
        <p:spPr>
          <a:solidFill>
            <a:srgbClr val="FB6666"/>
          </a:solidFill>
        </p:spPr>
        <p:txBody>
          <a:bodyPr vert="horz" lIns="0" tIns="0" rIns="0" bIns="0" rtlCol="0" anchor="t">
            <a:noAutofit/>
          </a:bodyPr>
          <a:lstStyle/>
          <a:p>
            <a:pPr marL="287655" indent="-287655">
              <a:buClr>
                <a:srgbClr val="000000"/>
              </a:buClr>
            </a:pPr>
            <a:endParaRPr lang="nb-NO">
              <a:solidFill>
                <a:srgbClr val="000000"/>
              </a:solidFill>
              <a:cs typeface="Arial"/>
            </a:endParaRPr>
          </a:p>
          <a:p>
            <a:pPr marL="287655" indent="-287655"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  <a:p>
            <a:pPr marL="685800" lvl="1" indent="-228600"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UB tar i bruk Alvin som plattform for UiOs spesialsamlinger</a:t>
            </a:r>
            <a:endParaRPr lang="nb-NO" sz="2800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54872EF8-4AA9-026E-370F-2E25BDA7D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Universitetsbiblioteket</a:t>
            </a:r>
          </a:p>
        </p:txBody>
      </p:sp>
      <p:pic>
        <p:nvPicPr>
          <p:cNvPr id="10244" name="Picture 4" descr="Free vector graphics of Che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769" y="1777630"/>
            <a:ext cx="3912332" cy="428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737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>
            <a:extLst>
              <a:ext uri="{FF2B5EF4-FFF2-40B4-BE49-F238E27FC236}">
                <a16:creationId xmlns:a16="http://schemas.microsoft.com/office/drawing/2014/main" id="{E456E50B-281E-B1AB-7FA4-E516ADE53A1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 rotWithShape="1">
          <a:blip r:embed="rId2"/>
          <a:srcRect t="5099" r="1" b="20249"/>
          <a:stretch/>
        </p:blipFill>
        <p:spPr>
          <a:xfrm>
            <a:off x="360044" y="1082726"/>
            <a:ext cx="11471910" cy="4817312"/>
          </a:xfrm>
          <a:noFill/>
        </p:spPr>
      </p:pic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BAD0AF7A-DA03-0F6E-E441-D22619F09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7FCE9-0EF4-318D-D0A2-CC2A9B18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262B086-6D8C-8D6E-015D-C00800E0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Veien</a:t>
            </a:r>
            <a:r>
              <a:rPr lang="en-US"/>
              <a:t> </a:t>
            </a:r>
            <a:r>
              <a:rPr lang="en-US" err="1"/>
              <a:t>videre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96881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0490A55A59544690AA2F9F570D3ECC" ma:contentTypeVersion="12" ma:contentTypeDescription="Opprett et nytt dokument." ma:contentTypeScope="" ma:versionID="fcc95b62d48fb0c78ac4a1f5453d7a44">
  <xsd:schema xmlns:xsd="http://www.w3.org/2001/XMLSchema" xmlns:xs="http://www.w3.org/2001/XMLSchema" xmlns:p="http://schemas.microsoft.com/office/2006/metadata/properties" xmlns:ns2="df7c9f07-c0bc-4692-929b-5f521b753e19" xmlns:ns3="77339c08-f422-40f3-9b2b-9a8256768c97" targetNamespace="http://schemas.microsoft.com/office/2006/metadata/properties" ma:root="true" ma:fieldsID="98b976dc954b92946e93bd4cb8668740" ns2:_="" ns3:_="">
    <xsd:import namespace="df7c9f07-c0bc-4692-929b-5f521b753e19"/>
    <xsd:import namespace="77339c08-f422-40f3-9b2b-9a8256768c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7c9f07-c0bc-4692-929b-5f521b753e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39c08-f422-40f3-9b2b-9a8256768c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39c08-f422-40f3-9b2b-9a8256768c97">
      <UserInfo>
        <DisplayName>Astrid Anderson</DisplayName>
        <AccountId>9</AccountId>
        <AccountType/>
      </UserInfo>
      <UserInfo>
        <DisplayName>Anne Schad Bergsaker</DisplayName>
        <AccountId>14</AccountId>
        <AccountType/>
      </UserInfo>
      <UserInfo>
        <DisplayName>Lars Alvik</DisplayName>
        <AccountId>67</AccountId>
        <AccountType/>
      </UserInfo>
      <UserInfo>
        <DisplayName>Kristin Charlotte Carlsson</DisplayName>
        <AccountId>63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C55CB7D-AB73-4470-A78B-6046B09C84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7c9f07-c0bc-4692-929b-5f521b753e19"/>
    <ds:schemaRef ds:uri="77339c08-f422-40f3-9b2b-9a8256768c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77339c08-f422-40f3-9b2b-9a8256768c97"/>
    <ds:schemaRef ds:uri="df7c9f07-c0bc-4692-929b-5f521b753e1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559</Words>
  <Application>Microsoft Office PowerPoint</Application>
  <PresentationFormat>Widescreen</PresentationFormat>
  <Paragraphs>92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Office-tema</vt:lpstr>
      <vt:lpstr>Styringsgruppemøte</vt:lpstr>
      <vt:lpstr>Agenda</vt:lpstr>
      <vt:lpstr>FAIR@uio</vt:lpstr>
      <vt:lpstr>FAIR@uio</vt:lpstr>
      <vt:lpstr>FAIR@uio</vt:lpstr>
      <vt:lpstr>FAIR@uio</vt:lpstr>
      <vt:lpstr>FAIR@uio</vt:lpstr>
      <vt:lpstr>FAIR@uio</vt:lpstr>
      <vt:lpstr>Spesialsamlinger og databaser</vt:lpstr>
      <vt:lpstr>Spesialsamlinger og databaser</vt:lpstr>
      <vt:lpstr>Spesialsamlinger og databaser</vt:lpstr>
      <vt:lpstr>Spesialsamlinger og databaser</vt:lpstr>
      <vt:lpstr>Spesialsamlinger og databaser </vt:lpstr>
      <vt:lpstr>Spesialsamlinger og databaser</vt:lpstr>
      <vt:lpstr>Veien videre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Universitetsbiblioteket</dc:title>
  <dc:creator>Astrid Anderson</dc:creator>
  <cp:lastModifiedBy>Anne Schad Bergsaker</cp:lastModifiedBy>
  <cp:revision>22</cp:revision>
  <dcterms:created xsi:type="dcterms:W3CDTF">2022-06-02T10:52:42Z</dcterms:created>
  <dcterms:modified xsi:type="dcterms:W3CDTF">2022-06-22T06:26:47Z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0x010100750490A55A59544690AA2F9F570D3ECC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